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347" r:id="rId3"/>
    <p:sldId id="344" r:id="rId4"/>
    <p:sldId id="342" r:id="rId5"/>
    <p:sldId id="346" r:id="rId6"/>
    <p:sldId id="334" r:id="rId7"/>
    <p:sldId id="343" r:id="rId8"/>
    <p:sldId id="329" r:id="rId9"/>
    <p:sldId id="345" r:id="rId10"/>
    <p:sldId id="348" r:id="rId11"/>
    <p:sldId id="335" r:id="rId12"/>
    <p:sldId id="349" r:id="rId13"/>
    <p:sldId id="264" r:id="rId14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513"/>
    <a:srgbClr val="72AF2F"/>
    <a:srgbClr val="441918"/>
    <a:srgbClr val="0BB52B"/>
    <a:srgbClr val="086848"/>
    <a:srgbClr val="32D12F"/>
    <a:srgbClr val="34D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7CADF-6D07-42A3-A11F-A2961FCD1DA9}" v="135" dt="2025-02-14T06:26:5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6357" autoAdjust="0"/>
  </p:normalViewPr>
  <p:slideViewPr>
    <p:cSldViewPr snapToGrid="0" snapToObjects="1">
      <p:cViewPr varScale="1">
        <p:scale>
          <a:sx n="112" d="100"/>
          <a:sy n="112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Šnakšis" userId="dc7544c5-8aa2-4b68-bb5e-ef1d43f53477" providerId="ADAL" clId="{D1F7CADF-6D07-42A3-A11F-A2961FCD1DA9}"/>
    <pc:docChg chg="undo redo custSel addSld delSld modSld sldOrd">
      <pc:chgData name="Jānis Šnakšis" userId="dc7544c5-8aa2-4b68-bb5e-ef1d43f53477" providerId="ADAL" clId="{D1F7CADF-6D07-42A3-A11F-A2961FCD1DA9}" dt="2025-02-14T06:31:59.600" v="1451" actId="1076"/>
      <pc:docMkLst>
        <pc:docMk/>
      </pc:docMkLst>
      <pc:sldChg chg="delSp mod">
        <pc:chgData name="Jānis Šnakšis" userId="dc7544c5-8aa2-4b68-bb5e-ef1d43f53477" providerId="ADAL" clId="{D1F7CADF-6D07-42A3-A11F-A2961FCD1DA9}" dt="2025-02-13T16:13:47.232" v="128" actId="21"/>
        <pc:sldMkLst>
          <pc:docMk/>
          <pc:sldMk cId="0" sldId="264"/>
        </pc:sldMkLst>
        <pc:picChg chg="del">
          <ac:chgData name="Jānis Šnakšis" userId="dc7544c5-8aa2-4b68-bb5e-ef1d43f53477" providerId="ADAL" clId="{D1F7CADF-6D07-42A3-A11F-A2961FCD1DA9}" dt="2025-02-13T16:13:47.232" v="128" actId="21"/>
          <ac:picMkLst>
            <pc:docMk/>
            <pc:sldMk cId="0" sldId="264"/>
            <ac:picMk id="2" creationId="{D0081393-8CE0-C7A8-A701-AAF298D38D74}"/>
          </ac:picMkLst>
        </pc:picChg>
      </pc:sldChg>
      <pc:sldChg chg="modSp mod">
        <pc:chgData name="Jānis Šnakšis" userId="dc7544c5-8aa2-4b68-bb5e-ef1d43f53477" providerId="ADAL" clId="{D1F7CADF-6D07-42A3-A11F-A2961FCD1DA9}" dt="2025-02-13T11:33:27.958" v="56" actId="20577"/>
        <pc:sldMkLst>
          <pc:docMk/>
          <pc:sldMk cId="1943654559" sldId="328"/>
        </pc:sldMkLst>
        <pc:spChg chg="mod">
          <ac:chgData name="Jānis Šnakšis" userId="dc7544c5-8aa2-4b68-bb5e-ef1d43f53477" providerId="ADAL" clId="{D1F7CADF-6D07-42A3-A11F-A2961FCD1DA9}" dt="2025-02-13T11:33:27.958" v="56" actId="20577"/>
          <ac:spMkLst>
            <pc:docMk/>
            <pc:sldMk cId="1943654559" sldId="328"/>
            <ac:spMk id="4" creationId="{B5012312-84A0-42A1-AEAC-15CF7E2CC354}"/>
          </ac:spMkLst>
        </pc:spChg>
      </pc:sldChg>
      <pc:sldChg chg="addSp modSp mod">
        <pc:chgData name="Jānis Šnakšis" userId="dc7544c5-8aa2-4b68-bb5e-ef1d43f53477" providerId="ADAL" clId="{D1F7CADF-6D07-42A3-A11F-A2961FCD1DA9}" dt="2025-02-13T16:27:14.558" v="263" actId="20577"/>
        <pc:sldMkLst>
          <pc:docMk/>
          <pc:sldMk cId="4011087009" sldId="329"/>
        </pc:sldMkLst>
        <pc:spChg chg="mod">
          <ac:chgData name="Jānis Šnakšis" userId="dc7544c5-8aa2-4b68-bb5e-ef1d43f53477" providerId="ADAL" clId="{D1F7CADF-6D07-42A3-A11F-A2961FCD1DA9}" dt="2025-02-13T11:36:39.898" v="92" actId="14861"/>
          <ac:spMkLst>
            <pc:docMk/>
            <pc:sldMk cId="4011087009" sldId="329"/>
            <ac:spMk id="2" creationId="{736FED59-D460-94AC-1BA4-3D8B45964C6D}"/>
          </ac:spMkLst>
        </pc:spChg>
        <pc:spChg chg="add mod">
          <ac:chgData name="Jānis Šnakšis" userId="dc7544c5-8aa2-4b68-bb5e-ef1d43f53477" providerId="ADAL" clId="{D1F7CADF-6D07-42A3-A11F-A2961FCD1DA9}" dt="2025-02-13T16:27:14.558" v="263" actId="20577"/>
          <ac:spMkLst>
            <pc:docMk/>
            <pc:sldMk cId="4011087009" sldId="329"/>
            <ac:spMk id="3" creationId="{A6012E70-BD78-EE3E-A561-604BFCC20691}"/>
          </ac:spMkLst>
        </pc:spChg>
      </pc:sldChg>
      <pc:sldChg chg="del">
        <pc:chgData name="Jānis Šnakšis" userId="dc7544c5-8aa2-4b68-bb5e-ef1d43f53477" providerId="ADAL" clId="{D1F7CADF-6D07-42A3-A11F-A2961FCD1DA9}" dt="2025-02-13T16:10:27.673" v="117" actId="2696"/>
        <pc:sldMkLst>
          <pc:docMk/>
          <pc:sldMk cId="1364235320" sldId="332"/>
        </pc:sldMkLst>
      </pc:sldChg>
      <pc:sldChg chg="del">
        <pc:chgData name="Jānis Šnakšis" userId="dc7544c5-8aa2-4b68-bb5e-ef1d43f53477" providerId="ADAL" clId="{D1F7CADF-6D07-42A3-A11F-A2961FCD1DA9}" dt="2025-02-13T19:07:31.709" v="408" actId="2696"/>
        <pc:sldMkLst>
          <pc:docMk/>
          <pc:sldMk cId="4194666556" sldId="333"/>
        </pc:sldMkLst>
      </pc:sldChg>
      <pc:sldChg chg="addSp delSp modSp mod ord">
        <pc:chgData name="Jānis Šnakšis" userId="dc7544c5-8aa2-4b68-bb5e-ef1d43f53477" providerId="ADAL" clId="{D1F7CADF-6D07-42A3-A11F-A2961FCD1DA9}" dt="2025-02-13T20:22:36.738" v="821"/>
        <pc:sldMkLst>
          <pc:docMk/>
          <pc:sldMk cId="2332673213" sldId="334"/>
        </pc:sldMkLst>
        <pc:spChg chg="mod">
          <ac:chgData name="Jānis Šnakšis" userId="dc7544c5-8aa2-4b68-bb5e-ef1d43f53477" providerId="ADAL" clId="{D1F7CADF-6D07-42A3-A11F-A2961FCD1DA9}" dt="2025-02-13T17:35:49.444" v="280" actId="14861"/>
          <ac:spMkLst>
            <pc:docMk/>
            <pc:sldMk cId="2332673213" sldId="334"/>
            <ac:spMk id="2" creationId="{736FED59-D460-94AC-1BA4-3D8B45964C6D}"/>
          </ac:spMkLst>
        </pc:spChg>
        <pc:spChg chg="del">
          <ac:chgData name="Jānis Šnakšis" userId="dc7544c5-8aa2-4b68-bb5e-ef1d43f53477" providerId="ADAL" clId="{D1F7CADF-6D07-42A3-A11F-A2961FCD1DA9}" dt="2025-02-13T17:34:52.888" v="267" actId="478"/>
          <ac:spMkLst>
            <pc:docMk/>
            <pc:sldMk cId="2332673213" sldId="334"/>
            <ac:spMk id="6" creationId="{E39082E6-10EE-E3A5-DDF9-3DA7052133DC}"/>
          </ac:spMkLst>
        </pc:spChg>
        <pc:picChg chg="add del mod">
          <ac:chgData name="Jānis Šnakšis" userId="dc7544c5-8aa2-4b68-bb5e-ef1d43f53477" providerId="ADAL" clId="{D1F7CADF-6D07-42A3-A11F-A2961FCD1DA9}" dt="2025-02-13T17:36:29.864" v="281" actId="478"/>
          <ac:picMkLst>
            <pc:docMk/>
            <pc:sldMk cId="2332673213" sldId="334"/>
            <ac:picMk id="3" creationId="{2FD78B42-5F8A-B360-B802-101FF02C0397}"/>
          </ac:picMkLst>
        </pc:picChg>
        <pc:picChg chg="add del mod">
          <ac:chgData name="Jānis Šnakšis" userId="dc7544c5-8aa2-4b68-bb5e-ef1d43f53477" providerId="ADAL" clId="{D1F7CADF-6D07-42A3-A11F-A2961FCD1DA9}" dt="2025-02-13T18:40:17.159" v="286" actId="478"/>
          <ac:picMkLst>
            <pc:docMk/>
            <pc:sldMk cId="2332673213" sldId="334"/>
            <ac:picMk id="4" creationId="{81A77A29-FB70-7CE1-55D1-0DD851D009B2}"/>
          </ac:picMkLst>
        </pc:picChg>
        <pc:picChg chg="add mod">
          <ac:chgData name="Jānis Šnakšis" userId="dc7544c5-8aa2-4b68-bb5e-ef1d43f53477" providerId="ADAL" clId="{D1F7CADF-6D07-42A3-A11F-A2961FCD1DA9}" dt="2025-02-13T18:40:26.735" v="289" actId="1076"/>
          <ac:picMkLst>
            <pc:docMk/>
            <pc:sldMk cId="2332673213" sldId="334"/>
            <ac:picMk id="5" creationId="{DCF3BC6F-33BD-C3DF-B75C-3226E42AFAE2}"/>
          </ac:picMkLst>
        </pc:picChg>
        <pc:picChg chg="del">
          <ac:chgData name="Jānis Šnakšis" userId="dc7544c5-8aa2-4b68-bb5e-ef1d43f53477" providerId="ADAL" clId="{D1F7CADF-6D07-42A3-A11F-A2961FCD1DA9}" dt="2025-02-13T16:13:37.582" v="126" actId="21"/>
          <ac:picMkLst>
            <pc:docMk/>
            <pc:sldMk cId="2332673213" sldId="334"/>
            <ac:picMk id="8" creationId="{7E2CF74B-0584-8D72-F8F7-1DD21BBC9734}"/>
          </ac:picMkLst>
        </pc:picChg>
        <pc:picChg chg="del">
          <ac:chgData name="Jānis Šnakšis" userId="dc7544c5-8aa2-4b68-bb5e-ef1d43f53477" providerId="ADAL" clId="{D1F7CADF-6D07-42A3-A11F-A2961FCD1DA9}" dt="2025-02-13T16:13:40.787" v="127" actId="21"/>
          <ac:picMkLst>
            <pc:docMk/>
            <pc:sldMk cId="2332673213" sldId="334"/>
            <ac:picMk id="9" creationId="{826167B5-C299-054D-C921-F479E359B6B5}"/>
          </ac:picMkLst>
        </pc:picChg>
      </pc:sldChg>
      <pc:sldChg chg="addSp delSp modSp mod">
        <pc:chgData name="Jānis Šnakšis" userId="dc7544c5-8aa2-4b68-bb5e-ef1d43f53477" providerId="ADAL" clId="{D1F7CADF-6D07-42A3-A11F-A2961FCD1DA9}" dt="2025-02-14T06:01:38.109" v="1341" actId="20577"/>
        <pc:sldMkLst>
          <pc:docMk/>
          <pc:sldMk cId="1778278541" sldId="335"/>
        </pc:sldMkLst>
        <pc:spChg chg="mod">
          <ac:chgData name="Jānis Šnakšis" userId="dc7544c5-8aa2-4b68-bb5e-ef1d43f53477" providerId="ADAL" clId="{D1F7CADF-6D07-42A3-A11F-A2961FCD1DA9}" dt="2025-02-13T20:32:06.263" v="1050" actId="20577"/>
          <ac:spMkLst>
            <pc:docMk/>
            <pc:sldMk cId="1778278541" sldId="335"/>
            <ac:spMk id="2" creationId="{736FED59-D460-94AC-1BA4-3D8B45964C6D}"/>
          </ac:spMkLst>
        </pc:spChg>
        <pc:spChg chg="mod">
          <ac:chgData name="Jānis Šnakšis" userId="dc7544c5-8aa2-4b68-bb5e-ef1d43f53477" providerId="ADAL" clId="{D1F7CADF-6D07-42A3-A11F-A2961FCD1DA9}" dt="2025-02-13T20:36:28.969" v="1226" actId="1076"/>
          <ac:spMkLst>
            <pc:docMk/>
            <pc:sldMk cId="1778278541" sldId="335"/>
            <ac:spMk id="7" creationId="{8FBC52EE-B15E-F646-FCA6-843E1A3EF970}"/>
          </ac:spMkLst>
        </pc:spChg>
        <pc:spChg chg="mod">
          <ac:chgData name="Jānis Šnakšis" userId="dc7544c5-8aa2-4b68-bb5e-ef1d43f53477" providerId="ADAL" clId="{D1F7CADF-6D07-42A3-A11F-A2961FCD1DA9}" dt="2025-02-14T06:01:38.109" v="1341" actId="20577"/>
          <ac:spMkLst>
            <pc:docMk/>
            <pc:sldMk cId="1778278541" sldId="335"/>
            <ac:spMk id="8" creationId="{376976B5-8941-87A1-3A69-FAD6AC7E386B}"/>
          </ac:spMkLst>
        </pc:spChg>
        <pc:spChg chg="add del mod">
          <ac:chgData name="Jānis Šnakšis" userId="dc7544c5-8aa2-4b68-bb5e-ef1d43f53477" providerId="ADAL" clId="{D1F7CADF-6D07-42A3-A11F-A2961FCD1DA9}" dt="2025-02-13T20:26:17.781" v="839" actId="21"/>
          <ac:spMkLst>
            <pc:docMk/>
            <pc:sldMk cId="1778278541" sldId="335"/>
            <ac:spMk id="9" creationId="{3C33CF1A-6A7A-22F5-0009-28C9F97AB17C}"/>
          </ac:spMkLst>
        </pc:spChg>
        <pc:spChg chg="mod">
          <ac:chgData name="Jānis Šnakšis" userId="dc7544c5-8aa2-4b68-bb5e-ef1d43f53477" providerId="ADAL" clId="{D1F7CADF-6D07-42A3-A11F-A2961FCD1DA9}" dt="2025-02-13T20:36:28.969" v="1226" actId="1076"/>
          <ac:spMkLst>
            <pc:docMk/>
            <pc:sldMk cId="1778278541" sldId="335"/>
            <ac:spMk id="10" creationId="{C130A042-AE9D-209F-FD1A-676A02510C72}"/>
          </ac:spMkLst>
        </pc:spChg>
        <pc:spChg chg="add del mod">
          <ac:chgData name="Jānis Šnakšis" userId="dc7544c5-8aa2-4b68-bb5e-ef1d43f53477" providerId="ADAL" clId="{D1F7CADF-6D07-42A3-A11F-A2961FCD1DA9}" dt="2025-02-13T20:36:06.456" v="1225" actId="478"/>
          <ac:spMkLst>
            <pc:docMk/>
            <pc:sldMk cId="1778278541" sldId="335"/>
            <ac:spMk id="11" creationId="{D0406D58-CF57-B25E-A78E-D15D42B160CF}"/>
          </ac:spMkLst>
        </pc:spChg>
        <pc:spChg chg="add del mod">
          <ac:chgData name="Jānis Šnakšis" userId="dc7544c5-8aa2-4b68-bb5e-ef1d43f53477" providerId="ADAL" clId="{D1F7CADF-6D07-42A3-A11F-A2961FCD1DA9}" dt="2025-02-13T20:36:06.456" v="1225" actId="478"/>
          <ac:spMkLst>
            <pc:docMk/>
            <pc:sldMk cId="1778278541" sldId="335"/>
            <ac:spMk id="13" creationId="{3235F325-0584-E6F3-8BF2-E1C63B07DC0A}"/>
          </ac:spMkLst>
        </pc:spChg>
        <pc:spChg chg="del">
          <ac:chgData name="Jānis Šnakšis" userId="dc7544c5-8aa2-4b68-bb5e-ef1d43f53477" providerId="ADAL" clId="{D1F7CADF-6D07-42A3-A11F-A2961FCD1DA9}" dt="2025-02-13T20:25:54.542" v="836" actId="21"/>
          <ac:spMkLst>
            <pc:docMk/>
            <pc:sldMk cId="1778278541" sldId="335"/>
            <ac:spMk id="15" creationId="{78796C46-9460-EDB4-7E29-527EABD1CCC3}"/>
          </ac:spMkLst>
        </pc:spChg>
        <pc:spChg chg="add mod">
          <ac:chgData name="Jānis Šnakšis" userId="dc7544c5-8aa2-4b68-bb5e-ef1d43f53477" providerId="ADAL" clId="{D1F7CADF-6D07-42A3-A11F-A2961FCD1DA9}" dt="2025-02-13T20:38:16.887" v="1265" actId="20577"/>
          <ac:spMkLst>
            <pc:docMk/>
            <pc:sldMk cId="1778278541" sldId="335"/>
            <ac:spMk id="16" creationId="{7D8ACCD6-DD5D-591B-09C2-D7BFE802113E}"/>
          </ac:spMkLst>
        </pc:spChg>
        <pc:picChg chg="mod">
          <ac:chgData name="Jānis Šnakšis" userId="dc7544c5-8aa2-4b68-bb5e-ef1d43f53477" providerId="ADAL" clId="{D1F7CADF-6D07-42A3-A11F-A2961FCD1DA9}" dt="2025-02-13T20:36:28.969" v="1226" actId="1076"/>
          <ac:picMkLst>
            <pc:docMk/>
            <pc:sldMk cId="1778278541" sldId="335"/>
            <ac:picMk id="3" creationId="{8F641ECE-C775-D5E7-0568-E68DF8C66628}"/>
          </ac:picMkLst>
        </pc:picChg>
        <pc:picChg chg="mod">
          <ac:chgData name="Jānis Šnakšis" userId="dc7544c5-8aa2-4b68-bb5e-ef1d43f53477" providerId="ADAL" clId="{D1F7CADF-6D07-42A3-A11F-A2961FCD1DA9}" dt="2025-02-13T20:36:28.969" v="1226" actId="1076"/>
          <ac:picMkLst>
            <pc:docMk/>
            <pc:sldMk cId="1778278541" sldId="335"/>
            <ac:picMk id="4" creationId="{74119C70-1B03-CC35-8B36-8A82E4B30504}"/>
          </ac:picMkLst>
        </pc:picChg>
        <pc:picChg chg="mod">
          <ac:chgData name="Jānis Šnakšis" userId="dc7544c5-8aa2-4b68-bb5e-ef1d43f53477" providerId="ADAL" clId="{D1F7CADF-6D07-42A3-A11F-A2961FCD1DA9}" dt="2025-02-13T20:36:28.969" v="1226" actId="1076"/>
          <ac:picMkLst>
            <pc:docMk/>
            <pc:sldMk cId="1778278541" sldId="335"/>
            <ac:picMk id="5" creationId="{0C78A098-5181-0CB2-57C6-E9517060C4F6}"/>
          </ac:picMkLst>
        </pc:picChg>
        <pc:picChg chg="del mod">
          <ac:chgData name="Jānis Šnakšis" userId="dc7544c5-8aa2-4b68-bb5e-ef1d43f53477" providerId="ADAL" clId="{D1F7CADF-6D07-42A3-A11F-A2961FCD1DA9}" dt="2025-02-13T20:36:06.456" v="1225" actId="478"/>
          <ac:picMkLst>
            <pc:docMk/>
            <pc:sldMk cId="1778278541" sldId="335"/>
            <ac:picMk id="6" creationId="{8C5B354B-EC39-F9E3-458C-6A9F1FFCC969}"/>
          </ac:picMkLst>
        </pc:picChg>
        <pc:picChg chg="add del mod">
          <ac:chgData name="Jānis Šnakšis" userId="dc7544c5-8aa2-4b68-bb5e-ef1d43f53477" providerId="ADAL" clId="{D1F7CADF-6D07-42A3-A11F-A2961FCD1DA9}" dt="2025-02-13T20:36:06.456" v="1225" actId="478"/>
          <ac:picMkLst>
            <pc:docMk/>
            <pc:sldMk cId="1778278541" sldId="335"/>
            <ac:picMk id="12" creationId="{4A9E56E5-33BD-90EB-2F53-435A7C8E14AC}"/>
          </ac:picMkLst>
        </pc:picChg>
        <pc:picChg chg="add mod">
          <ac:chgData name="Jānis Šnakšis" userId="dc7544c5-8aa2-4b68-bb5e-ef1d43f53477" providerId="ADAL" clId="{D1F7CADF-6D07-42A3-A11F-A2961FCD1DA9}" dt="2025-02-13T20:36:41.062" v="1228" actId="1076"/>
          <ac:picMkLst>
            <pc:docMk/>
            <pc:sldMk cId="1778278541" sldId="335"/>
            <ac:picMk id="14" creationId="{568E5D30-A9C5-F88C-C1AC-752878A771E2}"/>
          </ac:picMkLst>
        </pc:picChg>
        <pc:picChg chg="del">
          <ac:chgData name="Jānis Šnakšis" userId="dc7544c5-8aa2-4b68-bb5e-ef1d43f53477" providerId="ADAL" clId="{D1F7CADF-6D07-42A3-A11F-A2961FCD1DA9}" dt="2025-02-13T16:13:51.078" v="129" actId="21"/>
          <ac:picMkLst>
            <pc:docMk/>
            <pc:sldMk cId="1778278541" sldId="335"/>
            <ac:picMk id="17" creationId="{F25E2C3D-D5F9-5D34-DB34-2BF3BE6A1D7C}"/>
          </ac:picMkLst>
        </pc:picChg>
      </pc:sldChg>
      <pc:sldChg chg="del">
        <pc:chgData name="Jānis Šnakšis" userId="dc7544c5-8aa2-4b68-bb5e-ef1d43f53477" providerId="ADAL" clId="{D1F7CADF-6D07-42A3-A11F-A2961FCD1DA9}" dt="2025-02-13T16:10:27.673" v="117" actId="2696"/>
        <pc:sldMkLst>
          <pc:docMk/>
          <pc:sldMk cId="1432905714" sldId="339"/>
        </pc:sldMkLst>
      </pc:sldChg>
      <pc:sldChg chg="del">
        <pc:chgData name="Jānis Šnakšis" userId="dc7544c5-8aa2-4b68-bb5e-ef1d43f53477" providerId="ADAL" clId="{D1F7CADF-6D07-42A3-A11F-A2961FCD1DA9}" dt="2025-02-13T16:10:27.673" v="117" actId="2696"/>
        <pc:sldMkLst>
          <pc:docMk/>
          <pc:sldMk cId="3273389241" sldId="340"/>
        </pc:sldMkLst>
      </pc:sldChg>
      <pc:sldChg chg="del">
        <pc:chgData name="Jānis Šnakšis" userId="dc7544c5-8aa2-4b68-bb5e-ef1d43f53477" providerId="ADAL" clId="{D1F7CADF-6D07-42A3-A11F-A2961FCD1DA9}" dt="2025-02-13T16:10:27.673" v="117" actId="2696"/>
        <pc:sldMkLst>
          <pc:docMk/>
          <pc:sldMk cId="1059587783" sldId="341"/>
        </pc:sldMkLst>
      </pc:sldChg>
      <pc:sldChg chg="addSp delSp modSp mod">
        <pc:chgData name="Jānis Šnakšis" userId="dc7544c5-8aa2-4b68-bb5e-ef1d43f53477" providerId="ADAL" clId="{D1F7CADF-6D07-42A3-A11F-A2961FCD1DA9}" dt="2025-02-13T20:11:56.366" v="808" actId="1076"/>
        <pc:sldMkLst>
          <pc:docMk/>
          <pc:sldMk cId="2142795661" sldId="342"/>
        </pc:sldMkLst>
        <pc:spChg chg="mod">
          <ac:chgData name="Jānis Šnakšis" userId="dc7544c5-8aa2-4b68-bb5e-ef1d43f53477" providerId="ADAL" clId="{D1F7CADF-6D07-42A3-A11F-A2961FCD1DA9}" dt="2025-02-13T20:11:56.366" v="808" actId="1076"/>
          <ac:spMkLst>
            <pc:docMk/>
            <pc:sldMk cId="2142795661" sldId="342"/>
            <ac:spMk id="2" creationId="{736FED59-D460-94AC-1BA4-3D8B45964C6D}"/>
          </ac:spMkLst>
        </pc:spChg>
        <pc:picChg chg="add mod">
          <ac:chgData name="Jānis Šnakšis" userId="dc7544c5-8aa2-4b68-bb5e-ef1d43f53477" providerId="ADAL" clId="{D1F7CADF-6D07-42A3-A11F-A2961FCD1DA9}" dt="2025-02-13T11:30:22.854" v="4" actId="14100"/>
          <ac:picMkLst>
            <pc:docMk/>
            <pc:sldMk cId="2142795661" sldId="342"/>
            <ac:picMk id="3" creationId="{53D89073-39F8-02AD-448E-A7D181160458}"/>
          </ac:picMkLst>
        </pc:picChg>
        <pc:picChg chg="del">
          <ac:chgData name="Jānis Šnakšis" userId="dc7544c5-8aa2-4b68-bb5e-ef1d43f53477" providerId="ADAL" clId="{D1F7CADF-6D07-42A3-A11F-A2961FCD1DA9}" dt="2025-02-13T11:29:53.874" v="0" actId="478"/>
          <ac:picMkLst>
            <pc:docMk/>
            <pc:sldMk cId="2142795661" sldId="342"/>
            <ac:picMk id="4" creationId="{839916A0-414D-F00B-3CB4-85C5DCBD18D2}"/>
          </ac:picMkLst>
        </pc:picChg>
        <pc:picChg chg="del">
          <ac:chgData name="Jānis Šnakšis" userId="dc7544c5-8aa2-4b68-bb5e-ef1d43f53477" providerId="ADAL" clId="{D1F7CADF-6D07-42A3-A11F-A2961FCD1DA9}" dt="2025-02-13T11:29:56.313" v="1" actId="478"/>
          <ac:picMkLst>
            <pc:docMk/>
            <pc:sldMk cId="2142795661" sldId="342"/>
            <ac:picMk id="14" creationId="{8D0E2DDE-1FEC-2F6F-29C3-828645B68E52}"/>
          </ac:picMkLst>
        </pc:picChg>
      </pc:sldChg>
      <pc:sldChg chg="addSp delSp modSp mod">
        <pc:chgData name="Jānis Šnakšis" userId="dc7544c5-8aa2-4b68-bb5e-ef1d43f53477" providerId="ADAL" clId="{D1F7CADF-6D07-42A3-A11F-A2961FCD1DA9}" dt="2025-02-13T16:13:08.333" v="125" actId="21"/>
        <pc:sldMkLst>
          <pc:docMk/>
          <pc:sldMk cId="3378075505" sldId="343"/>
        </pc:sldMkLst>
        <pc:spChg chg="del">
          <ac:chgData name="Jānis Šnakšis" userId="dc7544c5-8aa2-4b68-bb5e-ef1d43f53477" providerId="ADAL" clId="{D1F7CADF-6D07-42A3-A11F-A2961FCD1DA9}" dt="2025-02-13T11:39:22.171" v="96" actId="21"/>
          <ac:spMkLst>
            <pc:docMk/>
            <pc:sldMk cId="3378075505" sldId="343"/>
            <ac:spMk id="2" creationId="{736FED59-D460-94AC-1BA4-3D8B45964C6D}"/>
          </ac:spMkLst>
        </pc:spChg>
        <pc:spChg chg="add mod">
          <ac:chgData name="Jānis Šnakšis" userId="dc7544c5-8aa2-4b68-bb5e-ef1d43f53477" providerId="ADAL" clId="{D1F7CADF-6D07-42A3-A11F-A2961FCD1DA9}" dt="2025-02-13T11:39:28.715" v="98" actId="1076"/>
          <ac:spMkLst>
            <pc:docMk/>
            <pc:sldMk cId="3378075505" sldId="343"/>
            <ac:spMk id="4" creationId="{BA9C94A0-B113-4297-1A2F-CC22D5BFD45D}"/>
          </ac:spMkLst>
        </pc:spChg>
        <pc:spChg chg="add del mod">
          <ac:chgData name="Jānis Šnakšis" userId="dc7544c5-8aa2-4b68-bb5e-ef1d43f53477" providerId="ADAL" clId="{D1F7CADF-6D07-42A3-A11F-A2961FCD1DA9}" dt="2025-02-13T11:39:25.383" v="97" actId="21"/>
          <ac:spMkLst>
            <pc:docMk/>
            <pc:sldMk cId="3378075505" sldId="343"/>
            <ac:spMk id="5" creationId="{2017E8E2-FF34-35E1-0A70-50F12F16ADFD}"/>
          </ac:spMkLst>
        </pc:spChg>
        <pc:picChg chg="del">
          <ac:chgData name="Jānis Šnakšis" userId="dc7544c5-8aa2-4b68-bb5e-ef1d43f53477" providerId="ADAL" clId="{D1F7CADF-6D07-42A3-A11F-A2961FCD1DA9}" dt="2025-02-13T11:39:01.859" v="93" actId="21"/>
          <ac:picMkLst>
            <pc:docMk/>
            <pc:sldMk cId="3378075505" sldId="343"/>
            <ac:picMk id="3" creationId="{53D89073-39F8-02AD-448E-A7D181160458}"/>
          </ac:picMkLst>
        </pc:picChg>
        <pc:picChg chg="add del mod">
          <ac:chgData name="Jānis Šnakšis" userId="dc7544c5-8aa2-4b68-bb5e-ef1d43f53477" providerId="ADAL" clId="{D1F7CADF-6D07-42A3-A11F-A2961FCD1DA9}" dt="2025-02-13T11:59:44.850" v="101" actId="21"/>
          <ac:picMkLst>
            <pc:docMk/>
            <pc:sldMk cId="3378075505" sldId="343"/>
            <ac:picMk id="6" creationId="{55686DE8-2533-D10C-5883-0493D99277B5}"/>
          </ac:picMkLst>
        </pc:picChg>
        <pc:picChg chg="add del mod">
          <ac:chgData name="Jānis Šnakšis" userId="dc7544c5-8aa2-4b68-bb5e-ef1d43f53477" providerId="ADAL" clId="{D1F7CADF-6D07-42A3-A11F-A2961FCD1DA9}" dt="2025-02-13T12:00:58.141" v="105" actId="21"/>
          <ac:picMkLst>
            <pc:docMk/>
            <pc:sldMk cId="3378075505" sldId="343"/>
            <ac:picMk id="8" creationId="{A93E5232-1978-18D2-E2A8-41DD5F9580CB}"/>
          </ac:picMkLst>
        </pc:picChg>
        <pc:picChg chg="add del mod">
          <ac:chgData name="Jānis Šnakšis" userId="dc7544c5-8aa2-4b68-bb5e-ef1d43f53477" providerId="ADAL" clId="{D1F7CADF-6D07-42A3-A11F-A2961FCD1DA9}" dt="2025-02-13T12:01:40.331" v="109" actId="21"/>
          <ac:picMkLst>
            <pc:docMk/>
            <pc:sldMk cId="3378075505" sldId="343"/>
            <ac:picMk id="10" creationId="{82A325EB-B364-6A53-DE50-1D9C839B0486}"/>
          </ac:picMkLst>
        </pc:picChg>
        <pc:picChg chg="add del mod">
          <ac:chgData name="Jānis Šnakšis" userId="dc7544c5-8aa2-4b68-bb5e-ef1d43f53477" providerId="ADAL" clId="{D1F7CADF-6D07-42A3-A11F-A2961FCD1DA9}" dt="2025-02-13T12:13:43.474" v="113" actId="478"/>
          <ac:picMkLst>
            <pc:docMk/>
            <pc:sldMk cId="3378075505" sldId="343"/>
            <ac:picMk id="11" creationId="{6EB484DD-0F19-BF7F-C386-BEBF7B813B5B}"/>
          </ac:picMkLst>
        </pc:picChg>
        <pc:picChg chg="add mod">
          <ac:chgData name="Jānis Šnakšis" userId="dc7544c5-8aa2-4b68-bb5e-ef1d43f53477" providerId="ADAL" clId="{D1F7CADF-6D07-42A3-A11F-A2961FCD1DA9}" dt="2025-02-13T12:13:52.349" v="116" actId="1076"/>
          <ac:picMkLst>
            <pc:docMk/>
            <pc:sldMk cId="3378075505" sldId="343"/>
            <ac:picMk id="12" creationId="{6CDAF3BF-4E4B-36EA-C8E4-ABC25DEC15A7}"/>
          </ac:picMkLst>
        </pc:picChg>
        <pc:picChg chg="add del mod">
          <ac:chgData name="Jānis Šnakšis" userId="dc7544c5-8aa2-4b68-bb5e-ef1d43f53477" providerId="ADAL" clId="{D1F7CADF-6D07-42A3-A11F-A2961FCD1DA9}" dt="2025-02-13T16:13:08.333" v="125" actId="21"/>
          <ac:picMkLst>
            <pc:docMk/>
            <pc:sldMk cId="3378075505" sldId="343"/>
            <ac:picMk id="13" creationId="{9589C741-69DA-328A-B7FF-60E53B738D38}"/>
          </ac:picMkLst>
        </pc:picChg>
        <pc:picChg chg="add del mod">
          <ac:chgData name="Jānis Šnakšis" userId="dc7544c5-8aa2-4b68-bb5e-ef1d43f53477" providerId="ADAL" clId="{D1F7CADF-6D07-42A3-A11F-A2961FCD1DA9}" dt="2025-02-13T16:13:06.195" v="124" actId="21"/>
          <ac:picMkLst>
            <pc:docMk/>
            <pc:sldMk cId="3378075505" sldId="343"/>
            <ac:picMk id="14" creationId="{D6544D3B-3593-32D3-E1AC-A07B91F5F0A4}"/>
          </ac:picMkLst>
        </pc:picChg>
      </pc:sldChg>
      <pc:sldChg chg="addSp delSp modSp mod ord">
        <pc:chgData name="Jānis Šnakšis" userId="dc7544c5-8aa2-4b68-bb5e-ef1d43f53477" providerId="ADAL" clId="{D1F7CADF-6D07-42A3-A11F-A2961FCD1DA9}" dt="2025-02-14T06:31:59.600" v="1451" actId="1076"/>
        <pc:sldMkLst>
          <pc:docMk/>
          <pc:sldMk cId="2984242000" sldId="344"/>
        </pc:sldMkLst>
        <pc:spChg chg="mod">
          <ac:chgData name="Jānis Šnakšis" userId="dc7544c5-8aa2-4b68-bb5e-ef1d43f53477" providerId="ADAL" clId="{D1F7CADF-6D07-42A3-A11F-A2961FCD1DA9}" dt="2025-02-13T19:07:50.102" v="409" actId="14861"/>
          <ac:spMkLst>
            <pc:docMk/>
            <pc:sldMk cId="2984242000" sldId="344"/>
            <ac:spMk id="2" creationId="{736FED59-D460-94AC-1BA4-3D8B45964C6D}"/>
          </ac:spMkLst>
        </pc:spChg>
        <pc:spChg chg="add mod">
          <ac:chgData name="Jānis Šnakšis" userId="dc7544c5-8aa2-4b68-bb5e-ef1d43f53477" providerId="ADAL" clId="{D1F7CADF-6D07-42A3-A11F-A2961FCD1DA9}" dt="2025-02-14T06:24:01.941" v="1423" actId="1076"/>
          <ac:spMkLst>
            <pc:docMk/>
            <pc:sldMk cId="2984242000" sldId="344"/>
            <ac:spMk id="5" creationId="{DBDA8653-AF54-D3AE-8DA9-C768E002E65C}"/>
          </ac:spMkLst>
        </pc:spChg>
        <pc:spChg chg="del">
          <ac:chgData name="Jānis Šnakšis" userId="dc7544c5-8aa2-4b68-bb5e-ef1d43f53477" providerId="ADAL" clId="{D1F7CADF-6D07-42A3-A11F-A2961FCD1DA9}" dt="2025-02-13T16:24:43.166" v="206" actId="478"/>
          <ac:spMkLst>
            <pc:docMk/>
            <pc:sldMk cId="2984242000" sldId="344"/>
            <ac:spMk id="6" creationId="{E39082E6-10EE-E3A5-DDF9-3DA7052133DC}"/>
          </ac:spMkLst>
        </pc:spChg>
        <pc:spChg chg="add mod">
          <ac:chgData name="Jānis Šnakšis" userId="dc7544c5-8aa2-4b68-bb5e-ef1d43f53477" providerId="ADAL" clId="{D1F7CADF-6D07-42A3-A11F-A2961FCD1DA9}" dt="2025-02-14T06:27:42.691" v="1446" actId="20577"/>
          <ac:spMkLst>
            <pc:docMk/>
            <pc:sldMk cId="2984242000" sldId="344"/>
            <ac:spMk id="12" creationId="{67BA3D74-CB0E-1331-E68F-CAC75162AF99}"/>
          </ac:spMkLst>
        </pc:spChg>
        <pc:graphicFrameChg chg="add mod">
          <ac:chgData name="Jānis Šnakšis" userId="dc7544c5-8aa2-4b68-bb5e-ef1d43f53477" providerId="ADAL" clId="{D1F7CADF-6D07-42A3-A11F-A2961FCD1DA9}" dt="2025-02-14T06:20:38.164" v="1371"/>
          <ac:graphicFrameMkLst>
            <pc:docMk/>
            <pc:sldMk cId="2984242000" sldId="344"/>
            <ac:graphicFrameMk id="3" creationId="{72E88E7C-2527-C765-84BE-F28B0C208A13}"/>
          </ac:graphicFrameMkLst>
        </pc:graphicFrameChg>
        <pc:graphicFrameChg chg="add del mod">
          <ac:chgData name="Jānis Šnakšis" userId="dc7544c5-8aa2-4b68-bb5e-ef1d43f53477" providerId="ADAL" clId="{D1F7CADF-6D07-42A3-A11F-A2961FCD1DA9}" dt="2025-02-13T16:24:16.685" v="199" actId="21"/>
          <ac:graphicFrameMkLst>
            <pc:docMk/>
            <pc:sldMk cId="2984242000" sldId="344"/>
            <ac:graphicFrameMk id="3" creationId="{B1DD1B91-FAF3-9DBD-9340-314608E0C135}"/>
          </ac:graphicFrameMkLst>
        </pc:graphicFrameChg>
        <pc:graphicFrameChg chg="add del mod">
          <ac:chgData name="Jānis Šnakšis" userId="dc7544c5-8aa2-4b68-bb5e-ef1d43f53477" providerId="ADAL" clId="{D1F7CADF-6D07-42A3-A11F-A2961FCD1DA9}" dt="2025-02-13T16:23:49.653" v="194" actId="21"/>
          <ac:graphicFrameMkLst>
            <pc:docMk/>
            <pc:sldMk cId="2984242000" sldId="344"/>
            <ac:graphicFrameMk id="4" creationId="{7AADD3F8-6810-104F-2CA3-3059A3A54A8D}"/>
          </ac:graphicFrameMkLst>
        </pc:graphicFrameChg>
        <pc:graphicFrameChg chg="add mod">
          <ac:chgData name="Jānis Šnakšis" userId="dc7544c5-8aa2-4b68-bb5e-ef1d43f53477" providerId="ADAL" clId="{D1F7CADF-6D07-42A3-A11F-A2961FCD1DA9}" dt="2025-02-13T16:20:39.764" v="186" actId="571"/>
          <ac:graphicFrameMkLst>
            <pc:docMk/>
            <pc:sldMk cId="2984242000" sldId="344"/>
            <ac:graphicFrameMk id="5" creationId="{B23A585C-92DA-AA51-B0C2-97053ED01222}"/>
          </ac:graphicFrameMkLst>
        </pc:graphicFrameChg>
        <pc:graphicFrameChg chg="add mod">
          <ac:chgData name="Jānis Šnakšis" userId="dc7544c5-8aa2-4b68-bb5e-ef1d43f53477" providerId="ADAL" clId="{D1F7CADF-6D07-42A3-A11F-A2961FCD1DA9}" dt="2025-02-13T16:20:49.634" v="189" actId="571"/>
          <ac:graphicFrameMkLst>
            <pc:docMk/>
            <pc:sldMk cId="2984242000" sldId="344"/>
            <ac:graphicFrameMk id="7" creationId="{4E205CBE-353F-6B4C-3993-FFAF1F0198CF}"/>
          </ac:graphicFrameMkLst>
        </pc:graphicFrameChg>
        <pc:picChg chg="add del mod">
          <ac:chgData name="Jānis Šnakšis" userId="dc7544c5-8aa2-4b68-bb5e-ef1d43f53477" providerId="ADAL" clId="{D1F7CADF-6D07-42A3-A11F-A2961FCD1DA9}" dt="2025-02-14T06:22:58.449" v="1404" actId="478"/>
          <ac:picMkLst>
            <pc:docMk/>
            <pc:sldMk cId="2984242000" sldId="344"/>
            <ac:picMk id="4" creationId="{033B4F15-A6D9-F0D6-BD6D-E0173ABBEE13}"/>
          </ac:picMkLst>
        </pc:picChg>
        <pc:picChg chg="add del mod">
          <ac:chgData name="Jānis Šnakšis" userId="dc7544c5-8aa2-4b68-bb5e-ef1d43f53477" providerId="ADAL" clId="{D1F7CADF-6D07-42A3-A11F-A2961FCD1DA9}" dt="2025-02-14T06:22:48.689" v="1400" actId="478"/>
          <ac:picMkLst>
            <pc:docMk/>
            <pc:sldMk cId="2984242000" sldId="344"/>
            <ac:picMk id="6" creationId="{AC60833E-C159-327F-0547-68DC66D9622F}"/>
          </ac:picMkLst>
        </pc:picChg>
        <pc:picChg chg="add del mod">
          <ac:chgData name="Jānis Šnakšis" userId="dc7544c5-8aa2-4b68-bb5e-ef1d43f53477" providerId="ADAL" clId="{D1F7CADF-6D07-42A3-A11F-A2961FCD1DA9}" dt="2025-02-14T06:26:02.508" v="1431" actId="21"/>
          <ac:picMkLst>
            <pc:docMk/>
            <pc:sldMk cId="2984242000" sldId="344"/>
            <ac:picMk id="7" creationId="{5EA38413-47EE-BDD9-93EF-5C51EA79870C}"/>
          </ac:picMkLst>
        </pc:picChg>
        <pc:picChg chg="add del mod">
          <ac:chgData name="Jānis Šnakšis" userId="dc7544c5-8aa2-4b68-bb5e-ef1d43f53477" providerId="ADAL" clId="{D1F7CADF-6D07-42A3-A11F-A2961FCD1DA9}" dt="2025-02-14T06:27:50.798" v="1448" actId="21"/>
          <ac:picMkLst>
            <pc:docMk/>
            <pc:sldMk cId="2984242000" sldId="344"/>
            <ac:picMk id="8" creationId="{3D84BAFD-ADCC-F794-DC10-0122BF4A184A}"/>
          </ac:picMkLst>
        </pc:picChg>
        <pc:picChg chg="add mod">
          <ac:chgData name="Jānis Šnakšis" userId="dc7544c5-8aa2-4b68-bb5e-ef1d43f53477" providerId="ADAL" clId="{D1F7CADF-6D07-42A3-A11F-A2961FCD1DA9}" dt="2025-02-14T06:31:59.600" v="1451" actId="1076"/>
          <ac:picMkLst>
            <pc:docMk/>
            <pc:sldMk cId="2984242000" sldId="344"/>
            <ac:picMk id="9" creationId="{EB1AE54E-CBF6-CD4D-1968-3A47F89CC1D2}"/>
          </ac:picMkLst>
        </pc:picChg>
        <pc:picChg chg="add mod">
          <ac:chgData name="Jānis Šnakšis" userId="dc7544c5-8aa2-4b68-bb5e-ef1d43f53477" providerId="ADAL" clId="{D1F7CADF-6D07-42A3-A11F-A2961FCD1DA9}" dt="2025-02-14T06:26:52.192" v="1437" actId="1076"/>
          <ac:picMkLst>
            <pc:docMk/>
            <pc:sldMk cId="2984242000" sldId="344"/>
            <ac:picMk id="10" creationId="{D23A07B2-D199-8684-49FC-37608F34E3A8}"/>
          </ac:picMkLst>
        </pc:picChg>
        <pc:picChg chg="add mod">
          <ac:chgData name="Jānis Šnakšis" userId="dc7544c5-8aa2-4b68-bb5e-ef1d43f53477" providerId="ADAL" clId="{D1F7CADF-6D07-42A3-A11F-A2961FCD1DA9}" dt="2025-02-14T06:26:44.392" v="1434" actId="1076"/>
          <ac:picMkLst>
            <pc:docMk/>
            <pc:sldMk cId="2984242000" sldId="344"/>
            <ac:picMk id="11" creationId="{3BCD7FBF-E386-8FDE-7DE6-7FD52BB66F4E}"/>
          </ac:picMkLst>
        </pc:picChg>
      </pc:sldChg>
      <pc:sldChg chg="addSp delSp modSp new mod">
        <pc:chgData name="Jānis Šnakšis" userId="dc7544c5-8aa2-4b68-bb5e-ef1d43f53477" providerId="ADAL" clId="{D1F7CADF-6D07-42A3-A11F-A2961FCD1DA9}" dt="2025-02-13T19:43:32.741" v="504" actId="14100"/>
        <pc:sldMkLst>
          <pc:docMk/>
          <pc:sldMk cId="2054456541" sldId="345"/>
        </pc:sldMkLst>
        <pc:spChg chg="del">
          <ac:chgData name="Jānis Šnakšis" userId="dc7544c5-8aa2-4b68-bb5e-ef1d43f53477" providerId="ADAL" clId="{D1F7CADF-6D07-42A3-A11F-A2961FCD1DA9}" dt="2025-02-13T18:56:00.707" v="297" actId="21"/>
          <ac:spMkLst>
            <pc:docMk/>
            <pc:sldMk cId="2054456541" sldId="345"/>
            <ac:spMk id="2" creationId="{0424C026-6049-F534-0C69-A5B483AADFA1}"/>
          </ac:spMkLst>
        </pc:spChg>
        <pc:spChg chg="del">
          <ac:chgData name="Jānis Šnakšis" userId="dc7544c5-8aa2-4b68-bb5e-ef1d43f53477" providerId="ADAL" clId="{D1F7CADF-6D07-42A3-A11F-A2961FCD1DA9}" dt="2025-02-13T18:55:57.500" v="296" actId="21"/>
          <ac:spMkLst>
            <pc:docMk/>
            <pc:sldMk cId="2054456541" sldId="345"/>
            <ac:spMk id="3" creationId="{6EF204BB-7BF3-D57E-0E70-9AA967E487A8}"/>
          </ac:spMkLst>
        </pc:spChg>
        <pc:spChg chg="del">
          <ac:chgData name="Jānis Šnakšis" userId="dc7544c5-8aa2-4b68-bb5e-ef1d43f53477" providerId="ADAL" clId="{D1F7CADF-6D07-42A3-A11F-A2961FCD1DA9}" dt="2025-02-13T18:58:39.863" v="321" actId="21"/>
          <ac:spMkLst>
            <pc:docMk/>
            <pc:sldMk cId="2054456541" sldId="345"/>
            <ac:spMk id="4" creationId="{9F20A021-31A0-3EE6-8761-F70A04D3325D}"/>
          </ac:spMkLst>
        </pc:spChg>
        <pc:spChg chg="del">
          <ac:chgData name="Jānis Šnakšis" userId="dc7544c5-8aa2-4b68-bb5e-ef1d43f53477" providerId="ADAL" clId="{D1F7CADF-6D07-42A3-A11F-A2961FCD1DA9}" dt="2025-02-13T18:58:33.388" v="320" actId="21"/>
          <ac:spMkLst>
            <pc:docMk/>
            <pc:sldMk cId="2054456541" sldId="345"/>
            <ac:spMk id="5" creationId="{02F1AC99-DA9B-93B0-A3C5-4C59A51C1225}"/>
          </ac:spMkLst>
        </pc:spChg>
        <pc:spChg chg="del">
          <ac:chgData name="Jānis Šnakšis" userId="dc7544c5-8aa2-4b68-bb5e-ef1d43f53477" providerId="ADAL" clId="{D1F7CADF-6D07-42A3-A11F-A2961FCD1DA9}" dt="2025-02-13T19:06:31.991" v="404" actId="478"/>
          <ac:spMkLst>
            <pc:docMk/>
            <pc:sldMk cId="2054456541" sldId="345"/>
            <ac:spMk id="6" creationId="{84D1455C-63B0-E5FE-4BC0-4ED44B8B67D8}"/>
          </ac:spMkLst>
        </pc:spChg>
        <pc:spChg chg="add mod">
          <ac:chgData name="Jānis Šnakšis" userId="dc7544c5-8aa2-4b68-bb5e-ef1d43f53477" providerId="ADAL" clId="{D1F7CADF-6D07-42A3-A11F-A2961FCD1DA9}" dt="2025-02-13T19:43:32.741" v="504" actId="14100"/>
          <ac:spMkLst>
            <pc:docMk/>
            <pc:sldMk cId="2054456541" sldId="345"/>
            <ac:spMk id="8" creationId="{3F9C1F89-A684-1E56-C54E-F1CCF3474144}"/>
          </ac:spMkLst>
        </pc:spChg>
        <pc:spChg chg="add del mod">
          <ac:chgData name="Jānis Šnakšis" userId="dc7544c5-8aa2-4b68-bb5e-ef1d43f53477" providerId="ADAL" clId="{D1F7CADF-6D07-42A3-A11F-A2961FCD1DA9}" dt="2025-02-13T19:06:27.747" v="403" actId="478"/>
          <ac:spMkLst>
            <pc:docMk/>
            <pc:sldMk cId="2054456541" sldId="345"/>
            <ac:spMk id="9" creationId="{86D8E788-366F-0FFC-CF27-00F9EFC96A59}"/>
          </ac:spMkLst>
        </pc:spChg>
        <pc:spChg chg="add mod">
          <ac:chgData name="Jānis Šnakšis" userId="dc7544c5-8aa2-4b68-bb5e-ef1d43f53477" providerId="ADAL" clId="{D1F7CADF-6D07-42A3-A11F-A2961FCD1DA9}" dt="2025-02-13T19:09:55.106" v="416" actId="692"/>
          <ac:spMkLst>
            <pc:docMk/>
            <pc:sldMk cId="2054456541" sldId="345"/>
            <ac:spMk id="10" creationId="{FA19D784-8E6C-6B27-8305-FDA3C78E64B2}"/>
          </ac:spMkLst>
        </pc:spChg>
        <pc:spChg chg="add del mod">
          <ac:chgData name="Jānis Šnakšis" userId="dc7544c5-8aa2-4b68-bb5e-ef1d43f53477" providerId="ADAL" clId="{D1F7CADF-6D07-42A3-A11F-A2961FCD1DA9}" dt="2025-02-13T18:58:59.353" v="325" actId="21"/>
          <ac:spMkLst>
            <pc:docMk/>
            <pc:sldMk cId="2054456541" sldId="345"/>
            <ac:spMk id="11" creationId="{6DA41637-6DC5-D320-B09B-8B6FD8ECC47D}"/>
          </ac:spMkLst>
        </pc:spChg>
        <pc:spChg chg="add del mod">
          <ac:chgData name="Jānis Šnakšis" userId="dc7544c5-8aa2-4b68-bb5e-ef1d43f53477" providerId="ADAL" clId="{D1F7CADF-6D07-42A3-A11F-A2961FCD1DA9}" dt="2025-02-13T18:58:19.692" v="317" actId="21"/>
          <ac:spMkLst>
            <pc:docMk/>
            <pc:sldMk cId="2054456541" sldId="345"/>
            <ac:spMk id="12" creationId="{B01EE487-17B5-1D24-8409-C31030F14532}"/>
          </ac:spMkLst>
        </pc:spChg>
        <pc:spChg chg="add del mod">
          <ac:chgData name="Jānis Šnakšis" userId="dc7544c5-8aa2-4b68-bb5e-ef1d43f53477" providerId="ADAL" clId="{D1F7CADF-6D07-42A3-A11F-A2961FCD1DA9}" dt="2025-02-13T18:58:14.723" v="316" actId="21"/>
          <ac:spMkLst>
            <pc:docMk/>
            <pc:sldMk cId="2054456541" sldId="345"/>
            <ac:spMk id="15" creationId="{F7EC7734-9430-D843-BB62-04B4E05ED832}"/>
          </ac:spMkLst>
        </pc:spChg>
        <pc:spChg chg="add del mod">
          <ac:chgData name="Jānis Šnakšis" userId="dc7544c5-8aa2-4b68-bb5e-ef1d43f53477" providerId="ADAL" clId="{D1F7CADF-6D07-42A3-A11F-A2961FCD1DA9}" dt="2025-02-13T18:58:24.866" v="318" actId="21"/>
          <ac:spMkLst>
            <pc:docMk/>
            <pc:sldMk cId="2054456541" sldId="345"/>
            <ac:spMk id="16" creationId="{A298641B-CA6B-CCD7-D6C3-EE84DC12ECD5}"/>
          </ac:spMkLst>
        </pc:spChg>
        <pc:spChg chg="add del mod">
          <ac:chgData name="Jānis Šnakšis" userId="dc7544c5-8aa2-4b68-bb5e-ef1d43f53477" providerId="ADAL" clId="{D1F7CADF-6D07-42A3-A11F-A2961FCD1DA9}" dt="2025-02-13T18:58:29.126" v="319" actId="21"/>
          <ac:spMkLst>
            <pc:docMk/>
            <pc:sldMk cId="2054456541" sldId="345"/>
            <ac:spMk id="19" creationId="{22356470-F191-653E-D081-6BE36F34042E}"/>
          </ac:spMkLst>
        </pc:spChg>
        <pc:spChg chg="add del mod">
          <ac:chgData name="Jānis Šnakšis" userId="dc7544c5-8aa2-4b68-bb5e-ef1d43f53477" providerId="ADAL" clId="{D1F7CADF-6D07-42A3-A11F-A2961FCD1DA9}" dt="2025-02-13T18:58:43.801" v="322" actId="21"/>
          <ac:spMkLst>
            <pc:docMk/>
            <pc:sldMk cId="2054456541" sldId="345"/>
            <ac:spMk id="20" creationId="{C639A572-74EE-C2F7-F0C1-388488033A28}"/>
          </ac:spMkLst>
        </pc:spChg>
        <pc:spChg chg="add del mod">
          <ac:chgData name="Jānis Šnakšis" userId="dc7544c5-8aa2-4b68-bb5e-ef1d43f53477" providerId="ADAL" clId="{D1F7CADF-6D07-42A3-A11F-A2961FCD1DA9}" dt="2025-02-13T18:58:52.742" v="324" actId="21"/>
          <ac:spMkLst>
            <pc:docMk/>
            <pc:sldMk cId="2054456541" sldId="345"/>
            <ac:spMk id="25" creationId="{AFF5BAAD-1537-6F5F-2336-7C96A98FD57E}"/>
          </ac:spMkLst>
        </pc:spChg>
        <pc:spChg chg="add del mod">
          <ac:chgData name="Jānis Šnakšis" userId="dc7544c5-8aa2-4b68-bb5e-ef1d43f53477" providerId="ADAL" clId="{D1F7CADF-6D07-42A3-A11F-A2961FCD1DA9}" dt="2025-02-13T18:58:46.945" v="323" actId="21"/>
          <ac:spMkLst>
            <pc:docMk/>
            <pc:sldMk cId="2054456541" sldId="345"/>
            <ac:spMk id="27" creationId="{6594FB96-EED1-DA07-8E87-C2042FE3E966}"/>
          </ac:spMkLst>
        </pc:spChg>
        <pc:spChg chg="add mod">
          <ac:chgData name="Jānis Šnakšis" userId="dc7544c5-8aa2-4b68-bb5e-ef1d43f53477" providerId="ADAL" clId="{D1F7CADF-6D07-42A3-A11F-A2961FCD1DA9}" dt="2025-02-13T19:17:00.537" v="421" actId="1076"/>
          <ac:spMkLst>
            <pc:docMk/>
            <pc:sldMk cId="2054456541" sldId="345"/>
            <ac:spMk id="34" creationId="{6EB76EE7-8DA0-815F-0F68-3BD1FAB09076}"/>
          </ac:spMkLst>
        </pc:spChg>
        <pc:picChg chg="add mod">
          <ac:chgData name="Jānis Šnakšis" userId="dc7544c5-8aa2-4b68-bb5e-ef1d43f53477" providerId="ADAL" clId="{D1F7CADF-6D07-42A3-A11F-A2961FCD1DA9}" dt="2025-02-13T19:05:29.394" v="393" actId="1076"/>
          <ac:picMkLst>
            <pc:docMk/>
            <pc:sldMk cId="2054456541" sldId="345"/>
            <ac:picMk id="7" creationId="{694D33C9-4F44-8AC0-6D43-D32D4FB59719}"/>
          </ac:picMkLst>
        </pc:picChg>
        <pc:picChg chg="add mod">
          <ac:chgData name="Jānis Šnakšis" userId="dc7544c5-8aa2-4b68-bb5e-ef1d43f53477" providerId="ADAL" clId="{D1F7CADF-6D07-42A3-A11F-A2961FCD1DA9}" dt="2025-02-13T19:01:32.526" v="358" actId="1076"/>
          <ac:picMkLst>
            <pc:docMk/>
            <pc:sldMk cId="2054456541" sldId="345"/>
            <ac:picMk id="13" creationId="{E91965F1-0CE4-1E14-828F-EE054D15D41A}"/>
          </ac:picMkLst>
        </pc:picChg>
        <pc:picChg chg="add mod">
          <ac:chgData name="Jānis Šnakšis" userId="dc7544c5-8aa2-4b68-bb5e-ef1d43f53477" providerId="ADAL" clId="{D1F7CADF-6D07-42A3-A11F-A2961FCD1DA9}" dt="2025-02-13T19:01:35.189" v="359" actId="1076"/>
          <ac:picMkLst>
            <pc:docMk/>
            <pc:sldMk cId="2054456541" sldId="345"/>
            <ac:picMk id="14" creationId="{04CA049C-78E9-9DE4-BB7E-4F706DFC0867}"/>
          </ac:picMkLst>
        </pc:picChg>
        <pc:picChg chg="add mod">
          <ac:chgData name="Jānis Šnakšis" userId="dc7544c5-8aa2-4b68-bb5e-ef1d43f53477" providerId="ADAL" clId="{D1F7CADF-6D07-42A3-A11F-A2961FCD1DA9}" dt="2025-02-13T19:08:49.739" v="411" actId="1076"/>
          <ac:picMkLst>
            <pc:docMk/>
            <pc:sldMk cId="2054456541" sldId="345"/>
            <ac:picMk id="17" creationId="{02D64737-15BA-AB75-CC4D-7262D9D63558}"/>
          </ac:picMkLst>
        </pc:picChg>
        <pc:picChg chg="add del mod">
          <ac:chgData name="Jānis Šnakšis" userId="dc7544c5-8aa2-4b68-bb5e-ef1d43f53477" providerId="ADAL" clId="{D1F7CADF-6D07-42A3-A11F-A2961FCD1DA9}" dt="2025-02-13T18:59:42.036" v="336" actId="21"/>
          <ac:picMkLst>
            <pc:docMk/>
            <pc:sldMk cId="2054456541" sldId="345"/>
            <ac:picMk id="18" creationId="{ECE85FE2-C58F-015B-2988-C2FAEE0FC5F7}"/>
          </ac:picMkLst>
        </pc:picChg>
        <pc:picChg chg="add mod">
          <ac:chgData name="Jānis Šnakšis" userId="dc7544c5-8aa2-4b68-bb5e-ef1d43f53477" providerId="ADAL" clId="{D1F7CADF-6D07-42A3-A11F-A2961FCD1DA9}" dt="2025-02-13T19:07:04.944" v="406" actId="1076"/>
          <ac:picMkLst>
            <pc:docMk/>
            <pc:sldMk cId="2054456541" sldId="345"/>
            <ac:picMk id="21" creationId="{B77661D2-516F-B92B-4CA3-027F75939B2C}"/>
          </ac:picMkLst>
        </pc:picChg>
        <pc:picChg chg="add mod">
          <ac:chgData name="Jānis Šnakšis" userId="dc7544c5-8aa2-4b68-bb5e-ef1d43f53477" providerId="ADAL" clId="{D1F7CADF-6D07-42A3-A11F-A2961FCD1DA9}" dt="2025-02-13T19:06:22.553" v="401" actId="1076"/>
          <ac:picMkLst>
            <pc:docMk/>
            <pc:sldMk cId="2054456541" sldId="345"/>
            <ac:picMk id="23" creationId="{155FEAB5-B268-62BE-EFF7-F646347E2C07}"/>
          </ac:picMkLst>
        </pc:picChg>
        <pc:picChg chg="add del mod">
          <ac:chgData name="Jānis Šnakšis" userId="dc7544c5-8aa2-4b68-bb5e-ef1d43f53477" providerId="ADAL" clId="{D1F7CADF-6D07-42A3-A11F-A2961FCD1DA9}" dt="2025-02-13T19:02:57.789" v="365" actId="478"/>
          <ac:picMkLst>
            <pc:docMk/>
            <pc:sldMk cId="2054456541" sldId="345"/>
            <ac:picMk id="24" creationId="{27CDB9FC-3AE3-0B9A-4F26-DCD16A919612}"/>
          </ac:picMkLst>
        </pc:picChg>
        <pc:picChg chg="add mod">
          <ac:chgData name="Jānis Šnakšis" userId="dc7544c5-8aa2-4b68-bb5e-ef1d43f53477" providerId="ADAL" clId="{D1F7CADF-6D07-42A3-A11F-A2961FCD1DA9}" dt="2025-02-13T19:07:07.923" v="407" actId="1076"/>
          <ac:picMkLst>
            <pc:docMk/>
            <pc:sldMk cId="2054456541" sldId="345"/>
            <ac:picMk id="26" creationId="{7E783677-6CFD-1248-3EDC-5AC92828AF0B}"/>
          </ac:picMkLst>
        </pc:picChg>
        <pc:picChg chg="add del mod">
          <ac:chgData name="Jānis Šnakšis" userId="dc7544c5-8aa2-4b68-bb5e-ef1d43f53477" providerId="ADAL" clId="{D1F7CADF-6D07-42A3-A11F-A2961FCD1DA9}" dt="2025-02-13T18:59:02.529" v="326" actId="21"/>
          <ac:picMkLst>
            <pc:docMk/>
            <pc:sldMk cId="2054456541" sldId="345"/>
            <ac:picMk id="28" creationId="{875944AE-B3FA-F733-4370-9AA2EDBBF004}"/>
          </ac:picMkLst>
        </pc:picChg>
        <pc:picChg chg="add mod">
          <ac:chgData name="Jānis Šnakšis" userId="dc7544c5-8aa2-4b68-bb5e-ef1d43f53477" providerId="ADAL" clId="{D1F7CADF-6D07-42A3-A11F-A2961FCD1DA9}" dt="2025-02-13T19:16:54.955" v="419" actId="167"/>
          <ac:picMkLst>
            <pc:docMk/>
            <pc:sldMk cId="2054456541" sldId="345"/>
            <ac:picMk id="29" creationId="{9D614629-5CD6-83C8-7A79-DE202E287CC1}"/>
          </ac:picMkLst>
        </pc:picChg>
        <pc:picChg chg="add mod">
          <ac:chgData name="Jānis Šnakšis" userId="dc7544c5-8aa2-4b68-bb5e-ef1d43f53477" providerId="ADAL" clId="{D1F7CADF-6D07-42A3-A11F-A2961FCD1DA9}" dt="2025-02-13T19:08:47.238" v="410" actId="1076"/>
          <ac:picMkLst>
            <pc:docMk/>
            <pc:sldMk cId="2054456541" sldId="345"/>
            <ac:picMk id="30" creationId="{5247D02D-B389-B9AB-D2F5-0727F3333F8F}"/>
          </ac:picMkLst>
        </pc:picChg>
        <pc:picChg chg="add mod">
          <ac:chgData name="Jānis Šnakšis" userId="dc7544c5-8aa2-4b68-bb5e-ef1d43f53477" providerId="ADAL" clId="{D1F7CADF-6D07-42A3-A11F-A2961FCD1DA9}" dt="2025-02-13T19:06:25.721" v="402" actId="1076"/>
          <ac:picMkLst>
            <pc:docMk/>
            <pc:sldMk cId="2054456541" sldId="345"/>
            <ac:picMk id="33" creationId="{262AC03D-0B37-2C9C-3540-3BE110A23314}"/>
          </ac:picMkLst>
        </pc:picChg>
        <pc:cxnChg chg="add mod">
          <ac:chgData name="Jānis Šnakšis" userId="dc7544c5-8aa2-4b68-bb5e-ef1d43f53477" providerId="ADAL" clId="{D1F7CADF-6D07-42A3-A11F-A2961FCD1DA9}" dt="2025-02-13T19:16:58.102" v="420" actId="1076"/>
          <ac:cxnSpMkLst>
            <pc:docMk/>
            <pc:sldMk cId="2054456541" sldId="345"/>
            <ac:cxnSpMk id="22" creationId="{6655439B-ABD2-D809-931C-D17BDA6DBE0B}"/>
          </ac:cxnSpMkLst>
        </pc:cxnChg>
      </pc:sldChg>
      <pc:sldChg chg="addSp delSp modSp new mod ord">
        <pc:chgData name="Jānis Šnakšis" userId="dc7544c5-8aa2-4b68-bb5e-ef1d43f53477" providerId="ADAL" clId="{D1F7CADF-6D07-42A3-A11F-A2961FCD1DA9}" dt="2025-02-13T20:22:53.211" v="823"/>
        <pc:sldMkLst>
          <pc:docMk/>
          <pc:sldMk cId="3569770109" sldId="346"/>
        </pc:sldMkLst>
        <pc:spChg chg="del">
          <ac:chgData name="Jānis Šnakšis" userId="dc7544c5-8aa2-4b68-bb5e-ef1d43f53477" providerId="ADAL" clId="{D1F7CADF-6D07-42A3-A11F-A2961FCD1DA9}" dt="2025-02-13T19:29:51.812" v="448" actId="478"/>
          <ac:spMkLst>
            <pc:docMk/>
            <pc:sldMk cId="3569770109" sldId="346"/>
            <ac:spMk id="2" creationId="{2C6BA7E8-B32F-F970-A6C1-C50FDE8D068A}"/>
          </ac:spMkLst>
        </pc:spChg>
        <pc:spChg chg="del">
          <ac:chgData name="Jānis Šnakšis" userId="dc7544c5-8aa2-4b68-bb5e-ef1d43f53477" providerId="ADAL" clId="{D1F7CADF-6D07-42A3-A11F-A2961FCD1DA9}" dt="2025-02-13T19:29:53.278" v="449" actId="478"/>
          <ac:spMkLst>
            <pc:docMk/>
            <pc:sldMk cId="3569770109" sldId="346"/>
            <ac:spMk id="3" creationId="{6759B9D7-4057-8187-8AF7-463D56CEF31C}"/>
          </ac:spMkLst>
        </pc:spChg>
        <pc:spChg chg="del">
          <ac:chgData name="Jānis Šnakšis" userId="dc7544c5-8aa2-4b68-bb5e-ef1d43f53477" providerId="ADAL" clId="{D1F7CADF-6D07-42A3-A11F-A2961FCD1DA9}" dt="2025-02-13T19:29:55.603" v="450" actId="478"/>
          <ac:spMkLst>
            <pc:docMk/>
            <pc:sldMk cId="3569770109" sldId="346"/>
            <ac:spMk id="4" creationId="{B4D76D04-CC96-D77D-577A-1E51E790C0C1}"/>
          </ac:spMkLst>
        </pc:spChg>
        <pc:spChg chg="del">
          <ac:chgData name="Jānis Šnakšis" userId="dc7544c5-8aa2-4b68-bb5e-ef1d43f53477" providerId="ADAL" clId="{D1F7CADF-6D07-42A3-A11F-A2961FCD1DA9}" dt="2025-02-13T19:29:56.612" v="451" actId="478"/>
          <ac:spMkLst>
            <pc:docMk/>
            <pc:sldMk cId="3569770109" sldId="346"/>
            <ac:spMk id="5" creationId="{1B037CBF-7A61-9AB3-305F-092FA41B4E70}"/>
          </ac:spMkLst>
        </pc:spChg>
        <pc:spChg chg="del">
          <ac:chgData name="Jānis Šnakšis" userId="dc7544c5-8aa2-4b68-bb5e-ef1d43f53477" providerId="ADAL" clId="{D1F7CADF-6D07-42A3-A11F-A2961FCD1DA9}" dt="2025-02-13T19:30:00.366" v="452" actId="478"/>
          <ac:spMkLst>
            <pc:docMk/>
            <pc:sldMk cId="3569770109" sldId="346"/>
            <ac:spMk id="6" creationId="{C03156A5-31E3-69EB-7CC4-A28861EFF356}"/>
          </ac:spMkLst>
        </pc:spChg>
        <pc:spChg chg="add mod">
          <ac:chgData name="Jānis Šnakšis" userId="dc7544c5-8aa2-4b68-bb5e-ef1d43f53477" providerId="ADAL" clId="{D1F7CADF-6D07-42A3-A11F-A2961FCD1DA9}" dt="2025-02-13T19:40:09.752" v="501" actId="207"/>
          <ac:spMkLst>
            <pc:docMk/>
            <pc:sldMk cId="3569770109" sldId="346"/>
            <ac:spMk id="8" creationId="{31124244-F63C-6BCD-8433-B79EE611C5BC}"/>
          </ac:spMkLst>
        </pc:spChg>
        <pc:spChg chg="add mod">
          <ac:chgData name="Jānis Šnakšis" userId="dc7544c5-8aa2-4b68-bb5e-ef1d43f53477" providerId="ADAL" clId="{D1F7CADF-6D07-42A3-A11F-A2961FCD1DA9}" dt="2025-02-13T19:36:12.781" v="469" actId="20577"/>
          <ac:spMkLst>
            <pc:docMk/>
            <pc:sldMk cId="3569770109" sldId="346"/>
            <ac:spMk id="10" creationId="{ACC80F75-B04A-3202-B572-5760E80F4378}"/>
          </ac:spMkLst>
        </pc:spChg>
        <pc:spChg chg="add mod">
          <ac:chgData name="Jānis Šnakšis" userId="dc7544c5-8aa2-4b68-bb5e-ef1d43f53477" providerId="ADAL" clId="{D1F7CADF-6D07-42A3-A11F-A2961FCD1DA9}" dt="2025-02-13T19:38:58.971" v="499" actId="14100"/>
          <ac:spMkLst>
            <pc:docMk/>
            <pc:sldMk cId="3569770109" sldId="346"/>
            <ac:spMk id="11" creationId="{B147EDBA-8264-1419-5E59-AD3773343AC8}"/>
          </ac:spMkLst>
        </pc:spChg>
        <pc:spChg chg="add mod">
          <ac:chgData name="Jānis Šnakšis" userId="dc7544c5-8aa2-4b68-bb5e-ef1d43f53477" providerId="ADAL" clId="{D1F7CADF-6D07-42A3-A11F-A2961FCD1DA9}" dt="2025-02-13T19:39:09.710" v="500" actId="207"/>
          <ac:spMkLst>
            <pc:docMk/>
            <pc:sldMk cId="3569770109" sldId="346"/>
            <ac:spMk id="12" creationId="{9214D480-3833-C83F-CEFA-480726EF39A2}"/>
          </ac:spMkLst>
        </pc:spChg>
      </pc:sldChg>
      <pc:sldChg chg="addSp modSp mod ord">
        <pc:chgData name="Jānis Šnakšis" userId="dc7544c5-8aa2-4b68-bb5e-ef1d43f53477" providerId="ADAL" clId="{D1F7CADF-6D07-42A3-A11F-A2961FCD1DA9}" dt="2025-02-14T06:03:55.696" v="1364" actId="1076"/>
        <pc:sldMkLst>
          <pc:docMk/>
          <pc:sldMk cId="472264025" sldId="347"/>
        </pc:sldMkLst>
        <pc:spChg chg="add mod">
          <ac:chgData name="Jānis Šnakšis" userId="dc7544c5-8aa2-4b68-bb5e-ef1d43f53477" providerId="ADAL" clId="{D1F7CADF-6D07-42A3-A11F-A2961FCD1DA9}" dt="2025-02-13T20:17:31.849" v="811" actId="20577"/>
          <ac:spMkLst>
            <pc:docMk/>
            <pc:sldMk cId="472264025" sldId="347"/>
            <ac:spMk id="2" creationId="{56115091-9679-B85F-1C2D-1B9E7277EDCF}"/>
          </ac:spMkLst>
        </pc:spChg>
        <pc:spChg chg="add mod">
          <ac:chgData name="Jānis Šnakšis" userId="dc7544c5-8aa2-4b68-bb5e-ef1d43f53477" providerId="ADAL" clId="{D1F7CADF-6D07-42A3-A11F-A2961FCD1DA9}" dt="2025-02-14T06:02:48.547" v="1358" actId="1076"/>
          <ac:spMkLst>
            <pc:docMk/>
            <pc:sldMk cId="472264025" sldId="347"/>
            <ac:spMk id="5" creationId="{4D8FFF53-856B-5CD0-A5ED-A7C0F8C70C0F}"/>
          </ac:spMkLst>
        </pc:spChg>
        <pc:spChg chg="add mod">
          <ac:chgData name="Jānis Šnakšis" userId="dc7544c5-8aa2-4b68-bb5e-ef1d43f53477" providerId="ADAL" clId="{D1F7CADF-6D07-42A3-A11F-A2961FCD1DA9}" dt="2025-02-13T20:21:35.288" v="817"/>
          <ac:spMkLst>
            <pc:docMk/>
            <pc:sldMk cId="472264025" sldId="347"/>
            <ac:spMk id="6" creationId="{A7501BB4-B107-8E12-B706-797E2B1A4A8F}"/>
          </ac:spMkLst>
        </pc:spChg>
        <pc:spChg chg="add mod">
          <ac:chgData name="Jānis Šnakšis" userId="dc7544c5-8aa2-4b68-bb5e-ef1d43f53477" providerId="ADAL" clId="{D1F7CADF-6D07-42A3-A11F-A2961FCD1DA9}" dt="2025-02-13T20:29:35.115" v="1024"/>
          <ac:spMkLst>
            <pc:docMk/>
            <pc:sldMk cId="472264025" sldId="347"/>
            <ac:spMk id="7" creationId="{D0E48CBA-E482-0B6A-F934-08FEF720B0D1}"/>
          </ac:spMkLst>
        </pc:spChg>
        <pc:spChg chg="add mod">
          <ac:chgData name="Jānis Šnakšis" userId="dc7544c5-8aa2-4b68-bb5e-ef1d43f53477" providerId="ADAL" clId="{D1F7CADF-6D07-42A3-A11F-A2961FCD1DA9}" dt="2025-02-14T06:03:00.804" v="1360" actId="1076"/>
          <ac:spMkLst>
            <pc:docMk/>
            <pc:sldMk cId="472264025" sldId="347"/>
            <ac:spMk id="8" creationId="{13B417CD-86E9-51F6-4665-C98C0784BD2F}"/>
          </ac:spMkLst>
        </pc:spChg>
        <pc:spChg chg="add mod">
          <ac:chgData name="Jānis Šnakšis" userId="dc7544c5-8aa2-4b68-bb5e-ef1d43f53477" providerId="ADAL" clId="{D1F7CADF-6D07-42A3-A11F-A2961FCD1DA9}" dt="2025-02-14T06:03:55.696" v="1364" actId="1076"/>
          <ac:spMkLst>
            <pc:docMk/>
            <pc:sldMk cId="472264025" sldId="347"/>
            <ac:spMk id="9" creationId="{0D9CC132-B263-5754-1AB6-4A43899D59B8}"/>
          </ac:spMkLst>
        </pc:spChg>
        <pc:picChg chg="add mod">
          <ac:chgData name="Jānis Šnakšis" userId="dc7544c5-8aa2-4b68-bb5e-ef1d43f53477" providerId="ADAL" clId="{D1F7CADF-6D07-42A3-A11F-A2961FCD1DA9}" dt="2025-02-13T20:17:05.715" v="809"/>
          <ac:picMkLst>
            <pc:docMk/>
            <pc:sldMk cId="472264025" sldId="347"/>
            <ac:picMk id="3" creationId="{65C84047-CDC1-CE44-2262-BFBECA7996F5}"/>
          </ac:picMkLst>
        </pc:picChg>
        <pc:picChg chg="add mod">
          <ac:chgData name="Jānis Šnakšis" userId="dc7544c5-8aa2-4b68-bb5e-ef1d43f53477" providerId="ADAL" clId="{D1F7CADF-6D07-42A3-A11F-A2961FCD1DA9}" dt="2025-02-13T20:17:05.715" v="809"/>
          <ac:picMkLst>
            <pc:docMk/>
            <pc:sldMk cId="472264025" sldId="347"/>
            <ac:picMk id="4" creationId="{F83E46C5-A5DF-1573-1E70-B84C96873C47}"/>
          </ac:picMkLst>
        </pc:picChg>
      </pc:sldChg>
      <pc:sldChg chg="addSp modSp mod">
        <pc:chgData name="Jānis Šnakšis" userId="dc7544c5-8aa2-4b68-bb5e-ef1d43f53477" providerId="ADAL" clId="{D1F7CADF-6D07-42A3-A11F-A2961FCD1DA9}" dt="2025-02-14T06:02:00.354" v="1349" actId="20577"/>
        <pc:sldMkLst>
          <pc:docMk/>
          <pc:sldMk cId="2410295995" sldId="348"/>
        </pc:sldMkLst>
        <pc:spChg chg="add mod">
          <ac:chgData name="Jānis Šnakšis" userId="dc7544c5-8aa2-4b68-bb5e-ef1d43f53477" providerId="ADAL" clId="{D1F7CADF-6D07-42A3-A11F-A2961FCD1DA9}" dt="2025-02-14T06:02:00.354" v="1349" actId="20577"/>
          <ac:spMkLst>
            <pc:docMk/>
            <pc:sldMk cId="2410295995" sldId="348"/>
            <ac:spMk id="2" creationId="{FABD0A62-D099-F0A1-CC15-B1BDCA6E23A6}"/>
          </ac:spMkLst>
        </pc:spChg>
        <pc:spChg chg="add mod">
          <ac:chgData name="Jānis Šnakšis" userId="dc7544c5-8aa2-4b68-bb5e-ef1d43f53477" providerId="ADAL" clId="{D1F7CADF-6D07-42A3-A11F-A2961FCD1DA9}" dt="2025-02-13T20:01:24.168" v="796" actId="207"/>
          <ac:spMkLst>
            <pc:docMk/>
            <pc:sldMk cId="2410295995" sldId="348"/>
            <ac:spMk id="6" creationId="{FD88FCBA-B4EF-2345-C5CA-7EC34132DAB3}"/>
          </ac:spMkLst>
        </pc:spChg>
        <pc:spChg chg="add mod">
          <ac:chgData name="Jānis Šnakšis" userId="dc7544c5-8aa2-4b68-bb5e-ef1d43f53477" providerId="ADAL" clId="{D1F7CADF-6D07-42A3-A11F-A2961FCD1DA9}" dt="2025-02-13T20:24:37.742" v="827" actId="20578"/>
          <ac:spMkLst>
            <pc:docMk/>
            <pc:sldMk cId="2410295995" sldId="348"/>
            <ac:spMk id="7" creationId="{190BD79F-6482-3E0A-8867-A2CAFB7B41FC}"/>
          </ac:spMkLst>
        </pc:spChg>
        <pc:picChg chg="add mod">
          <ac:chgData name="Jānis Šnakšis" userId="dc7544c5-8aa2-4b68-bb5e-ef1d43f53477" providerId="ADAL" clId="{D1F7CADF-6D07-42A3-A11F-A2961FCD1DA9}" dt="2025-02-13T20:03:01.765" v="801" actId="1076"/>
          <ac:picMkLst>
            <pc:docMk/>
            <pc:sldMk cId="2410295995" sldId="348"/>
            <ac:picMk id="4" creationId="{75E2326A-86A0-17F5-C288-0EF649A9044F}"/>
          </ac:picMkLst>
        </pc:picChg>
        <pc:cxnChg chg="add mod">
          <ac:chgData name="Jānis Šnakšis" userId="dc7544c5-8aa2-4b68-bb5e-ef1d43f53477" providerId="ADAL" clId="{D1F7CADF-6D07-42A3-A11F-A2961FCD1DA9}" dt="2025-02-13T20:02:58.468" v="800" actId="692"/>
          <ac:cxnSpMkLst>
            <pc:docMk/>
            <pc:sldMk cId="2410295995" sldId="348"/>
            <ac:cxnSpMk id="8" creationId="{80AD11A1-A036-0F27-19E7-EDA03B6C13CD}"/>
          </ac:cxnSpMkLst>
        </pc:cxnChg>
      </pc:sldChg>
      <pc:sldChg chg="delSp modSp mod">
        <pc:chgData name="Jānis Šnakšis" userId="dc7544c5-8aa2-4b68-bb5e-ef1d43f53477" providerId="ADAL" clId="{D1F7CADF-6D07-42A3-A11F-A2961FCD1DA9}" dt="2025-02-14T06:01:17.960" v="1325" actId="20577"/>
        <pc:sldMkLst>
          <pc:docMk/>
          <pc:sldMk cId="427815428" sldId="349"/>
        </pc:sldMkLst>
        <pc:spChg chg="mod">
          <ac:chgData name="Jānis Šnakšis" userId="dc7544c5-8aa2-4b68-bb5e-ef1d43f53477" providerId="ADAL" clId="{D1F7CADF-6D07-42A3-A11F-A2961FCD1DA9}" dt="2025-02-13T20:32:30.051" v="1073" actId="20577"/>
          <ac:spMkLst>
            <pc:docMk/>
            <pc:sldMk cId="427815428" sldId="349"/>
            <ac:spMk id="2" creationId="{736FED59-D460-94AC-1BA4-3D8B45964C6D}"/>
          </ac:spMkLst>
        </pc:spChg>
        <pc:spChg chg="del">
          <ac:chgData name="Jānis Šnakšis" userId="dc7544c5-8aa2-4b68-bb5e-ef1d43f53477" providerId="ADAL" clId="{D1F7CADF-6D07-42A3-A11F-A2961FCD1DA9}" dt="2025-02-13T20:35:37.660" v="1222" actId="21"/>
          <ac:spMkLst>
            <pc:docMk/>
            <pc:sldMk cId="427815428" sldId="349"/>
            <ac:spMk id="7" creationId="{8FBC52EE-B15E-F646-FCA6-843E1A3EF970}"/>
          </ac:spMkLst>
        </pc:spChg>
        <pc:spChg chg="mod">
          <ac:chgData name="Jānis Šnakšis" userId="dc7544c5-8aa2-4b68-bb5e-ef1d43f53477" providerId="ADAL" clId="{D1F7CADF-6D07-42A3-A11F-A2961FCD1DA9}" dt="2025-02-14T06:00:25.685" v="1297" actId="20577"/>
          <ac:spMkLst>
            <pc:docMk/>
            <pc:sldMk cId="427815428" sldId="349"/>
            <ac:spMk id="8" creationId="{376976B5-8941-87A1-3A69-FAD6AC7E386B}"/>
          </ac:spMkLst>
        </pc:spChg>
        <pc:spChg chg="mod">
          <ac:chgData name="Jānis Šnakšis" userId="dc7544c5-8aa2-4b68-bb5e-ef1d43f53477" providerId="ADAL" clId="{D1F7CADF-6D07-42A3-A11F-A2961FCD1DA9}" dt="2025-02-14T06:01:17.960" v="1325" actId="20577"/>
          <ac:spMkLst>
            <pc:docMk/>
            <pc:sldMk cId="427815428" sldId="349"/>
            <ac:spMk id="10" creationId="{C130A042-AE9D-209F-FD1A-676A02510C72}"/>
          </ac:spMkLst>
        </pc:spChg>
        <pc:spChg chg="mod">
          <ac:chgData name="Jānis Šnakšis" userId="dc7544c5-8aa2-4b68-bb5e-ef1d43f53477" providerId="ADAL" clId="{D1F7CADF-6D07-42A3-A11F-A2961FCD1DA9}" dt="2025-02-14T06:01:15.681" v="1323" actId="20577"/>
          <ac:spMkLst>
            <pc:docMk/>
            <pc:sldMk cId="427815428" sldId="349"/>
            <ac:spMk id="11" creationId="{D0406D58-CF57-B25E-A78E-D15D42B160CF}"/>
          </ac:spMkLst>
        </pc:spChg>
        <pc:spChg chg="mod">
          <ac:chgData name="Jānis Šnakšis" userId="dc7544c5-8aa2-4b68-bb5e-ef1d43f53477" providerId="ADAL" clId="{D1F7CADF-6D07-42A3-A11F-A2961FCD1DA9}" dt="2025-02-13T20:35:54.625" v="1224" actId="1076"/>
          <ac:spMkLst>
            <pc:docMk/>
            <pc:sldMk cId="427815428" sldId="349"/>
            <ac:spMk id="13" creationId="{3235F325-0584-E6F3-8BF2-E1C63B07DC0A}"/>
          </ac:spMkLst>
        </pc:spChg>
        <pc:picChg chg="mod">
          <ac:chgData name="Jānis Šnakšis" userId="dc7544c5-8aa2-4b68-bb5e-ef1d43f53477" providerId="ADAL" clId="{D1F7CADF-6D07-42A3-A11F-A2961FCD1DA9}" dt="2025-02-13T20:35:45.969" v="1223" actId="1076"/>
          <ac:picMkLst>
            <pc:docMk/>
            <pc:sldMk cId="427815428" sldId="349"/>
            <ac:picMk id="4" creationId="{74119C70-1B03-CC35-8B36-8A82E4B30504}"/>
          </ac:picMkLst>
        </pc:picChg>
        <pc:picChg chg="del">
          <ac:chgData name="Jānis Šnakšis" userId="dc7544c5-8aa2-4b68-bb5e-ef1d43f53477" providerId="ADAL" clId="{D1F7CADF-6D07-42A3-A11F-A2961FCD1DA9}" dt="2025-02-13T20:35:34.551" v="1221" actId="478"/>
          <ac:picMkLst>
            <pc:docMk/>
            <pc:sldMk cId="427815428" sldId="349"/>
            <ac:picMk id="5" creationId="{0C78A098-5181-0CB2-57C6-E9517060C4F6}"/>
          </ac:picMkLst>
        </pc:picChg>
        <pc:picChg chg="mod">
          <ac:chgData name="Jānis Šnakšis" userId="dc7544c5-8aa2-4b68-bb5e-ef1d43f53477" providerId="ADAL" clId="{D1F7CADF-6D07-42A3-A11F-A2961FCD1DA9}" dt="2025-02-13T20:35:54.625" v="1224" actId="1076"/>
          <ac:picMkLst>
            <pc:docMk/>
            <pc:sldMk cId="427815428" sldId="349"/>
            <ac:picMk id="6" creationId="{8C5B354B-EC39-F9E3-458C-6A9F1FFCC969}"/>
          </ac:picMkLst>
        </pc:picChg>
        <pc:picChg chg="mod">
          <ac:chgData name="Jānis Šnakšis" userId="dc7544c5-8aa2-4b68-bb5e-ef1d43f53477" providerId="ADAL" clId="{D1F7CADF-6D07-42A3-A11F-A2961FCD1DA9}" dt="2025-02-13T20:35:54.625" v="1224" actId="1076"/>
          <ac:picMkLst>
            <pc:docMk/>
            <pc:sldMk cId="427815428" sldId="349"/>
            <ac:picMk id="12" creationId="{4A9E56E5-33BD-90EB-2F53-435A7C8E14A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60EDDE-47E8-4749-A8F1-8759DD326F4E}" type="datetimeFigureOut">
              <a:rPr lang="lv-LV" smtClean="0"/>
              <a:t>14.02.2025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936D83-E436-434B-AEC6-1A06E199442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559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FE31D-8ECB-49BD-99CE-F580F09B2B02}" type="datetimeFigureOut">
              <a:rPr lang="lv-LV"/>
              <a:pPr>
                <a:defRPr/>
              </a:pPr>
              <a:t>14.02.2025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B5B73F-16B7-4FDF-B327-266F58BF090D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12904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846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9899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7062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5144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8872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309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5857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91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145C17-0790-4DE9-9FFF-FF94760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3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F1841DE-96A0-4EF3-BD12-F4C15C7CE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0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17BA885-959A-4950-A6DE-874DDFBB1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2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A473FD8-2E1C-4F93-B51E-CF5D772A7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3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37D7BAE-7F65-46B0-9EA6-95AC79485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7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5646206-D027-4B8F-8533-D3E86FFC8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AC1A8C-46CA-4365-AE70-F377B4F0B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2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8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AB4546-3E1F-4D5E-935C-EA2B00B11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012312-84A0-42A1-AEAC-15CF7E2C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82" y="3048955"/>
            <a:ext cx="6454035" cy="33037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lv-LV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Lauksaimniecības, tai skaitā dārzkopības izglītība Zemkopības ministrijas acīm</a:t>
            </a:r>
            <a:br>
              <a:rPr lang="lv-LV" sz="22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br>
              <a:rPr lang="lv-LV" sz="22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br>
              <a:rPr lang="lv-LV" sz="22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br>
              <a:rPr lang="lv-LV" sz="22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br>
              <a:rPr lang="lv-LV" sz="2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Dārzkopības konference</a:t>
            </a:r>
            <a:br>
              <a:rPr lang="lv-LV" sz="36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</a:br>
            <a:br>
              <a:rPr lang="lv-LV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1400" b="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2025.gada 14.februārī </a:t>
            </a:r>
            <a:endParaRPr lang="lv-LV" altLang="en-US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5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BD0A62-D099-F0A1-CC15-B1BDCA6E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6" y="94122"/>
            <a:ext cx="6624084" cy="6078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Partneris nozares zināšanu vairošanā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5E2326A-86A0-17F5-C288-0EF649A9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45" y="701950"/>
            <a:ext cx="2963120" cy="2924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88FCBA-B4EF-2345-C5CA-7EC34132DAB3}"/>
              </a:ext>
            </a:extLst>
          </p:cNvPr>
          <p:cNvSpPr txBox="1"/>
          <p:nvPr/>
        </p:nvSpPr>
        <p:spPr>
          <a:xfrm>
            <a:off x="799032" y="3837290"/>
            <a:ext cx="3396953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b="1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AKIS </a:t>
            </a: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Agricultural knowledge and</a:t>
            </a:r>
            <a:endParaRPr lang="lv-LV" sz="1200" dirty="0">
              <a:solidFill>
                <a:schemeClr val="accent3">
                  <a:lumMod val="5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innovation system</a:t>
            </a:r>
            <a:endParaRPr lang="lv-LV" sz="1200" dirty="0">
              <a:solidFill>
                <a:schemeClr val="accent3">
                  <a:lumMod val="5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lv-LV" sz="2000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Lauksaimniecības zināšanu </a:t>
            </a:r>
          </a:p>
          <a:p>
            <a:r>
              <a:rPr lang="lv-LV" sz="2000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un inovāciju sistēma</a:t>
            </a:r>
          </a:p>
          <a:p>
            <a:endParaRPr lang="lv-LV" dirty="0"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BD79F-6482-3E0A-8867-A2CAFB7B41FC}"/>
              </a:ext>
            </a:extLst>
          </p:cNvPr>
          <p:cNvSpPr txBox="1"/>
          <p:nvPr/>
        </p:nvSpPr>
        <p:spPr>
          <a:xfrm>
            <a:off x="5549069" y="3837289"/>
            <a:ext cx="33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chemeClr val="accent3">
                    <a:lumMod val="50000"/>
                  </a:schemeClr>
                </a:solidFill>
                <a:latin typeface="Aptos Display" panose="020B0004020202020204" pitchFamily="34" charset="0"/>
              </a:rPr>
              <a:t>Lauksaimniecības profesionālās izglītības «metodiskais centrs» </a:t>
            </a:r>
          </a:p>
        </p:txBody>
      </p: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80AD11A1-A036-0F27-19E7-EDA03B6C13CD}"/>
              </a:ext>
            </a:extLst>
          </p:cNvPr>
          <p:cNvCxnSpPr>
            <a:cxnSpLocks/>
          </p:cNvCxnSpPr>
          <p:nvPr/>
        </p:nvCxnSpPr>
        <p:spPr>
          <a:xfrm>
            <a:off x="978763" y="3650320"/>
            <a:ext cx="7555637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29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6" y="228600"/>
            <a:ext cx="6624084" cy="685800"/>
          </a:xfrm>
        </p:spPr>
        <p:txBody>
          <a:bodyPr>
            <a:normAutofit/>
          </a:bodyPr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Izaicinājumi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976B5-8941-87A1-3A69-FAD6AC7E386B}"/>
              </a:ext>
            </a:extLst>
          </p:cNvPr>
          <p:cNvSpPr txBox="1"/>
          <p:nvPr/>
        </p:nvSpPr>
        <p:spPr>
          <a:xfrm>
            <a:off x="991312" y="3014615"/>
            <a:ext cx="78326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Neatbilstošs profesionālās izglītības programmu īstenošanas bāzes finansējuma apjoms, programmu koeficienti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0A042-AE9D-209F-FD1A-676A02510C72}"/>
              </a:ext>
            </a:extLst>
          </p:cNvPr>
          <p:cNvSpPr txBox="1"/>
          <p:nvPr/>
        </p:nvSpPr>
        <p:spPr>
          <a:xfrm>
            <a:off x="991312" y="3995138"/>
            <a:ext cx="7780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Ierobežotas budžeta vietu palielināšanas iespējas, apgrūtinot NAPā definēto mērķu sasniegšanu </a:t>
            </a:r>
          </a:p>
        </p:txBody>
      </p:sp>
      <p:pic>
        <p:nvPicPr>
          <p:cNvPr id="3" name="Grafika 2" descr="Circle with left arrow outline">
            <a:extLst>
              <a:ext uri="{FF2B5EF4-FFF2-40B4-BE49-F238E27FC236}">
                <a16:creationId xmlns:a16="http://schemas.microsoft.com/office/drawing/2014/main" id="{8F641ECE-C775-D5E7-0568-E68DF8C6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08" y="3014615"/>
            <a:ext cx="361060" cy="361060"/>
          </a:xfrm>
          <a:prstGeom prst="rect">
            <a:avLst/>
          </a:prstGeom>
        </p:spPr>
      </p:pic>
      <p:pic>
        <p:nvPicPr>
          <p:cNvPr id="4" name="Grafika 3" descr="Circle with left arrow outline">
            <a:extLst>
              <a:ext uri="{FF2B5EF4-FFF2-40B4-BE49-F238E27FC236}">
                <a16:creationId xmlns:a16="http://schemas.microsoft.com/office/drawing/2014/main" id="{74119C70-1B03-CC35-8B36-8A82E4B3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08" y="3971387"/>
            <a:ext cx="361060" cy="361060"/>
          </a:xfrm>
          <a:prstGeom prst="rect">
            <a:avLst/>
          </a:prstGeom>
        </p:spPr>
      </p:pic>
      <p:pic>
        <p:nvPicPr>
          <p:cNvPr id="5" name="Grafika 4" descr="Circle with left arrow outline">
            <a:extLst>
              <a:ext uri="{FF2B5EF4-FFF2-40B4-BE49-F238E27FC236}">
                <a16:creationId xmlns:a16="http://schemas.microsoft.com/office/drawing/2014/main" id="{0C78A098-5181-0CB2-57C6-E9517060C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08" y="4852198"/>
            <a:ext cx="361060" cy="361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C52EE-B15E-F646-FCA6-843E1A3EF970}"/>
              </a:ext>
            </a:extLst>
          </p:cNvPr>
          <p:cNvSpPr txBox="1"/>
          <p:nvPr/>
        </p:nvSpPr>
        <p:spPr>
          <a:xfrm>
            <a:off x="991312" y="4878294"/>
            <a:ext cx="80126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1219170">
              <a:buClr>
                <a:srgbClr val="000000"/>
              </a:buClr>
              <a:buSzPts val="1100"/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…mobilitāte, investīcijas, produkcijas realizācija….</a:t>
            </a:r>
          </a:p>
        </p:txBody>
      </p:sp>
      <p:pic>
        <p:nvPicPr>
          <p:cNvPr id="14" name="Grafika 13" descr="Circle with left arrow outline">
            <a:extLst>
              <a:ext uri="{FF2B5EF4-FFF2-40B4-BE49-F238E27FC236}">
                <a16:creationId xmlns:a16="http://schemas.microsoft.com/office/drawing/2014/main" id="{568E5D30-A9C5-F88C-C1AC-752878A77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808" y="2393680"/>
            <a:ext cx="361060" cy="3610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8ACCD6-DD5D-591B-09C2-D7BFE802113E}"/>
              </a:ext>
            </a:extLst>
          </p:cNvPr>
          <p:cNvSpPr txBox="1"/>
          <p:nvPr/>
        </p:nvSpPr>
        <p:spPr>
          <a:xfrm>
            <a:off x="991312" y="2400797"/>
            <a:ext cx="80126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1219170">
              <a:buClr>
                <a:srgbClr val="000000"/>
              </a:buClr>
              <a:buSzPts val="1100"/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Izglītojamo skaita samazināšanās</a:t>
            </a:r>
          </a:p>
        </p:txBody>
      </p:sp>
    </p:spTree>
    <p:extLst>
      <p:ext uri="{BB962C8B-B14F-4D97-AF65-F5344CB8AC3E}">
        <p14:creationId xmlns:p14="http://schemas.microsoft.com/office/powerpoint/2010/main" val="17782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6" y="228600"/>
            <a:ext cx="6624084" cy="685800"/>
          </a:xfrm>
        </p:spPr>
        <p:txBody>
          <a:bodyPr>
            <a:normAutofit/>
          </a:bodyPr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Aktualitātes 2025.gadā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976B5-8941-87A1-3A69-FAD6AC7E386B}"/>
              </a:ext>
            </a:extLst>
          </p:cNvPr>
          <p:cNvSpPr txBox="1"/>
          <p:nvPr/>
        </p:nvSpPr>
        <p:spPr>
          <a:xfrm>
            <a:off x="905854" y="1705113"/>
            <a:ext cx="78326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Profesionālās izglītības finansēšanas modeļa pārskatīšana, orientējot uz rezultātu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0A042-AE9D-209F-FD1A-676A02510C72}"/>
              </a:ext>
            </a:extLst>
          </p:cNvPr>
          <p:cNvSpPr txBox="1"/>
          <p:nvPr/>
        </p:nvSpPr>
        <p:spPr>
          <a:xfrm>
            <a:off x="905854" y="2333950"/>
            <a:ext cx="77809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profesionālās izglītības stratēģija</a:t>
            </a:r>
          </a:p>
        </p:txBody>
      </p:sp>
      <p:pic>
        <p:nvPicPr>
          <p:cNvPr id="3" name="Grafika 2" descr="Circle with left arrow outline">
            <a:extLst>
              <a:ext uri="{FF2B5EF4-FFF2-40B4-BE49-F238E27FC236}">
                <a16:creationId xmlns:a16="http://schemas.microsoft.com/office/drawing/2014/main" id="{8F641ECE-C775-D5E7-0568-E68DF8C6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50" y="1705113"/>
            <a:ext cx="361060" cy="361060"/>
          </a:xfrm>
          <a:prstGeom prst="rect">
            <a:avLst/>
          </a:prstGeom>
        </p:spPr>
      </p:pic>
      <p:pic>
        <p:nvPicPr>
          <p:cNvPr id="4" name="Grafika 3" descr="Circle with left arrow outline">
            <a:extLst>
              <a:ext uri="{FF2B5EF4-FFF2-40B4-BE49-F238E27FC236}">
                <a16:creationId xmlns:a16="http://schemas.microsoft.com/office/drawing/2014/main" id="{74119C70-1B03-CC35-8B36-8A82E4B3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50" y="2310199"/>
            <a:ext cx="361060" cy="361060"/>
          </a:xfrm>
          <a:prstGeom prst="rect">
            <a:avLst/>
          </a:prstGeom>
        </p:spPr>
      </p:pic>
      <p:pic>
        <p:nvPicPr>
          <p:cNvPr id="6" name="Grafika 5" descr="Circle with left arrow outline">
            <a:extLst>
              <a:ext uri="{FF2B5EF4-FFF2-40B4-BE49-F238E27FC236}">
                <a16:creationId xmlns:a16="http://schemas.microsoft.com/office/drawing/2014/main" id="{8C5B354B-EC39-F9E3-458C-6A9F1FFCC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50" y="4273815"/>
            <a:ext cx="361060" cy="361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406D58-CF57-B25E-A78E-D15D42B160CF}"/>
              </a:ext>
            </a:extLst>
          </p:cNvPr>
          <p:cNvSpPr txBox="1"/>
          <p:nvPr/>
        </p:nvSpPr>
        <p:spPr>
          <a:xfrm>
            <a:off x="871410" y="4265104"/>
            <a:ext cx="801261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1219170">
              <a:buClr>
                <a:srgbClr val="000000"/>
              </a:buClr>
              <a:buSzPts val="1100"/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Zinātnisko institūciju starptautiskais izvērtējums 2025.gadā</a:t>
            </a:r>
          </a:p>
        </p:txBody>
      </p:sp>
      <p:pic>
        <p:nvPicPr>
          <p:cNvPr id="12" name="Grafika 11" descr="Circle with left arrow outline">
            <a:extLst>
              <a:ext uri="{FF2B5EF4-FFF2-40B4-BE49-F238E27FC236}">
                <a16:creationId xmlns:a16="http://schemas.microsoft.com/office/drawing/2014/main" id="{4A9E56E5-33BD-90EB-2F53-435A7C8E1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50" y="3554555"/>
            <a:ext cx="361060" cy="361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35F325-0584-E6F3-8BF2-E1C63B07DC0A}"/>
              </a:ext>
            </a:extLst>
          </p:cNvPr>
          <p:cNvSpPr txBox="1"/>
          <p:nvPr/>
        </p:nvSpPr>
        <p:spPr>
          <a:xfrm>
            <a:off x="871410" y="3554555"/>
            <a:ext cx="80126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1219170">
              <a:buClr>
                <a:srgbClr val="000000"/>
              </a:buClr>
              <a:buSzPts val="1100"/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Augstskolu pāreja uz institucionālo finansēšanas modeli, izmēģinājumprojekta īstenošanas uzsākšana LBTU</a:t>
            </a:r>
          </a:p>
        </p:txBody>
      </p:sp>
    </p:spTree>
    <p:extLst>
      <p:ext uri="{BB962C8B-B14F-4D97-AF65-F5344CB8AC3E}">
        <p14:creationId xmlns:p14="http://schemas.microsoft.com/office/powerpoint/2010/main" val="4278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115091-9679-B85F-1C2D-1B9E7277EDCF}"/>
              </a:ext>
            </a:extLst>
          </p:cNvPr>
          <p:cNvSpPr txBox="1"/>
          <p:nvPr/>
        </p:nvSpPr>
        <p:spPr>
          <a:xfrm>
            <a:off x="258908" y="3467901"/>
            <a:ext cx="2230476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Standarta izlaide no lauksaimnieciskās ražošanas vidēji valstī EUR/ha</a:t>
            </a:r>
          </a:p>
          <a:p>
            <a:pPr algn="ctr"/>
            <a:r>
              <a:rPr lang="lv-LV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(2020.g.)</a:t>
            </a:r>
          </a:p>
          <a:p>
            <a:endParaRPr lang="lv-LV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lv-LV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5C84047-CDC1-CE44-2262-BFBECA79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76" y="955929"/>
            <a:ext cx="5136237" cy="5023943"/>
          </a:xfrm>
          <a:prstGeom prst="rect">
            <a:avLst/>
          </a:prstGeom>
        </p:spPr>
      </p:pic>
      <p:pic>
        <p:nvPicPr>
          <p:cNvPr id="4" name="Attēls 19">
            <a:extLst>
              <a:ext uri="{FF2B5EF4-FFF2-40B4-BE49-F238E27FC236}">
                <a16:creationId xmlns:a16="http://schemas.microsoft.com/office/drawing/2014/main" id="{F83E46C5-A5DF-1573-1E70-B84C9687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7712" flipV="1">
            <a:off x="789049" y="2400377"/>
            <a:ext cx="3685515" cy="66475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FFF53-856B-5CD0-A5ED-A7C0F8C70C0F}"/>
              </a:ext>
            </a:extLst>
          </p:cNvPr>
          <p:cNvSpPr txBox="1"/>
          <p:nvPr/>
        </p:nvSpPr>
        <p:spPr>
          <a:xfrm rot="16200000">
            <a:off x="7964720" y="3314011"/>
            <a:ext cx="525895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lv-LV" sz="1400" dirty="0">
              <a:latin typeface="Abadi Extra Light" panose="020B02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01BB4-B107-8E12-B706-797E2B1A4A8F}"/>
              </a:ext>
            </a:extLst>
          </p:cNvPr>
          <p:cNvSpPr txBox="1"/>
          <p:nvPr/>
        </p:nvSpPr>
        <p:spPr>
          <a:xfrm>
            <a:off x="1928037" y="187378"/>
            <a:ext cx="6911163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lv-LV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 ražošanas potenciāls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48CBA-E482-0B6A-F934-08FEF720B0D1}"/>
              </a:ext>
            </a:extLst>
          </p:cNvPr>
          <p:cNvSpPr txBox="1"/>
          <p:nvPr/>
        </p:nvSpPr>
        <p:spPr>
          <a:xfrm>
            <a:off x="388505" y="6142583"/>
            <a:ext cx="8366989" cy="615553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Nozīmīgākie resursi lauksaimniecības attīstībai ir ilgtspējīgi apsaimniekotas lauksaimniecībā izmantojamās zemes platības un izglītoti, zinoši  lauksaimniecībā iesaistītie speciālisti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417CD-86E9-51F6-4665-C98C0784BD2F}"/>
              </a:ext>
            </a:extLst>
          </p:cNvPr>
          <p:cNvSpPr txBox="1"/>
          <p:nvPr/>
        </p:nvSpPr>
        <p:spPr>
          <a:xfrm rot="16200000">
            <a:off x="7963231" y="1926552"/>
            <a:ext cx="525895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lv-LV" sz="1400" dirty="0"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CC132-B263-5754-1AB6-4A43899D59B8}"/>
              </a:ext>
            </a:extLst>
          </p:cNvPr>
          <p:cNvSpPr txBox="1"/>
          <p:nvPr/>
        </p:nvSpPr>
        <p:spPr>
          <a:xfrm rot="16200000">
            <a:off x="5554969" y="2282684"/>
            <a:ext cx="45943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lv-LV" sz="1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6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6" y="228599"/>
            <a:ext cx="6814234" cy="828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Lauku saimniecību vadītāju izglītība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EB1AE54E-CBF6-CD4D-1968-3A47F89C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61" y="1704261"/>
            <a:ext cx="6439421" cy="4355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A8653-AF54-D3AE-8DA9-C768E002E65C}"/>
              </a:ext>
            </a:extLst>
          </p:cNvPr>
          <p:cNvSpPr txBox="1"/>
          <p:nvPr/>
        </p:nvSpPr>
        <p:spPr>
          <a:xfrm>
            <a:off x="7269805" y="1062704"/>
            <a:ext cx="144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Source Sans Pro Light" panose="020F0502020204030204" pitchFamily="34" charset="0"/>
              </a:rPr>
              <a:t>dārzeņkopība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D23A07B2-D199-8684-49FC-37608F34E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499" y="3429000"/>
            <a:ext cx="2200940" cy="1848461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3BCD7FBF-E386-8FDE-7DE6-7FD52BB66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499" y="1341215"/>
            <a:ext cx="2200940" cy="1844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BA3D74-CB0E-1331-E68F-CAC75162AF99}"/>
              </a:ext>
            </a:extLst>
          </p:cNvPr>
          <p:cNvSpPr txBox="1"/>
          <p:nvPr/>
        </p:nvSpPr>
        <p:spPr>
          <a:xfrm>
            <a:off x="6572189" y="3275111"/>
            <a:ext cx="262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Source Sans Pro Light" panose="020F0502020204030204" pitchFamily="34" charset="0"/>
              </a:rPr>
              <a:t>ilggadīgo kultūraugu audzēšana</a:t>
            </a:r>
          </a:p>
        </p:txBody>
      </p:sp>
    </p:spTree>
    <p:extLst>
      <p:ext uri="{BB962C8B-B14F-4D97-AF65-F5344CB8AC3E}">
        <p14:creationId xmlns:p14="http://schemas.microsoft.com/office/powerpoint/2010/main" val="298424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74" y="27115"/>
            <a:ext cx="6233826" cy="6078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lv-LV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Nākotne…..</a:t>
            </a:r>
            <a:endParaRPr lang="lv-LV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3D89073-39F8-02AD-448E-A7D18116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2" y="1728986"/>
            <a:ext cx="8727477" cy="47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124244-F63C-6BCD-8433-B79EE611C5BC}"/>
              </a:ext>
            </a:extLst>
          </p:cNvPr>
          <p:cNvSpPr txBox="1"/>
          <p:nvPr/>
        </p:nvSpPr>
        <p:spPr>
          <a:xfrm>
            <a:off x="388833" y="1661632"/>
            <a:ext cx="836633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1" i="0" dirty="0">
                <a:solidFill>
                  <a:srgbClr val="2D4513"/>
                </a:solidFill>
                <a:effectLst/>
                <a:latin typeface="Aptos Display" panose="020B0004020202020204" pitchFamily="34" charset="0"/>
              </a:rPr>
              <a:t>NEP izveidotas šādās tautsaimniecības nozarēs:</a:t>
            </a:r>
          </a:p>
          <a:p>
            <a:pPr algn="l"/>
            <a:endParaRPr lang="lv-LV" b="0" i="0" dirty="0">
              <a:solidFill>
                <a:srgbClr val="777777"/>
              </a:solidFill>
              <a:effectLst/>
              <a:latin typeface="Aptos Display" panose="020B0004020202020204" pitchFamily="34" charset="0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Tūrisms, skaistumkopšana;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Ķīmiskās rūpniecības nozare un tās saskarnozares  - ķīmija, farmācija, biotehnoloģija, vide;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Metālapstrāde, mašīnbūve un mašīnzinības;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Tekstilizstrādājumu, apģērbu, ādas un ādas izstrādājumu ražošana;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Kokrūpniecība (mežsaimniecība, kokapstrāde);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Būvniecība;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Enerģētika;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2AF2F"/>
                </a:solidFill>
                <a:effectLst/>
                <a:latin typeface="Aptos Display" panose="020B0004020202020204" pitchFamily="34" charset="0"/>
              </a:rPr>
              <a:t>Pārtikas rūpniecība un lauksaimniecība;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Uzņēmējdarbība, finanses, grāmatvedība, administrēšana (vairumtirdzniecība, mazumtirdzniecība un komerczinības);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Elektronisko un optisko iekārtu ražošana, informācijas un komunikācijas tehnoloģijas;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Poligrāfija un izdevējdarbība, papīra un papīra izstrādājumu ražošana un datordizains;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lv-LV" b="0" i="0" dirty="0">
                <a:solidFill>
                  <a:srgbClr val="777777"/>
                </a:solidFill>
                <a:effectLst/>
                <a:latin typeface="Aptos Display" panose="020B0004020202020204" pitchFamily="34" charset="0"/>
              </a:rPr>
              <a:t>Transports un loģistika.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80F75-B04A-3202-B572-5760E80F4378}"/>
              </a:ext>
            </a:extLst>
          </p:cNvPr>
          <p:cNvSpPr txBox="1"/>
          <p:nvPr/>
        </p:nvSpPr>
        <p:spPr>
          <a:xfrm>
            <a:off x="2132175" y="164221"/>
            <a:ext cx="45720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lv-LV" sz="2400" b="1" dirty="0"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Nozaru ekspertu padomes_NEP</a:t>
            </a:r>
          </a:p>
        </p:txBody>
      </p:sp>
      <p:sp>
        <p:nvSpPr>
          <p:cNvPr id="11" name="Bultiņa: uz leju 10">
            <a:extLst>
              <a:ext uri="{FF2B5EF4-FFF2-40B4-BE49-F238E27FC236}">
                <a16:creationId xmlns:a16="http://schemas.microsoft.com/office/drawing/2014/main" id="{B147EDBA-8264-1419-5E59-AD3773343AC8}"/>
              </a:ext>
            </a:extLst>
          </p:cNvPr>
          <p:cNvSpPr/>
          <p:nvPr/>
        </p:nvSpPr>
        <p:spPr>
          <a:xfrm rot="5400000">
            <a:off x="5052344" y="3834925"/>
            <a:ext cx="381000" cy="1649339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lv-LV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4D480-3833-C83F-CEFA-480726EF39A2}"/>
              </a:ext>
            </a:extLst>
          </p:cNvPr>
          <p:cNvSpPr txBox="1"/>
          <p:nvPr/>
        </p:nvSpPr>
        <p:spPr>
          <a:xfrm>
            <a:off x="4631821" y="4298872"/>
            <a:ext cx="25722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2D4513"/>
                </a:solidFill>
                <a:latin typeface="Source Sans Pro Light" panose="020F0502020204030204" pitchFamily="34" charset="0"/>
              </a:rPr>
              <a:t>koordinē LOSP</a:t>
            </a:r>
          </a:p>
        </p:txBody>
      </p:sp>
    </p:spTree>
    <p:extLst>
      <p:ext uri="{BB962C8B-B14F-4D97-AF65-F5344CB8AC3E}">
        <p14:creationId xmlns:p14="http://schemas.microsoft.com/office/powerpoint/2010/main" val="356977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5" y="228599"/>
            <a:ext cx="7067041" cy="828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nozares struktūrā iekļauto profesiju karte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CF3BC6F-33BD-C3DF-B75C-3226E42A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9" y="1581853"/>
            <a:ext cx="8349241" cy="50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7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id="{BA9C94A0-B113-4297-1A2F-CC22D5BFD45D}"/>
              </a:ext>
            </a:extLst>
          </p:cNvPr>
          <p:cNvSpPr txBox="1">
            <a:spLocks/>
          </p:cNvSpPr>
          <p:nvPr/>
        </p:nvSpPr>
        <p:spPr bwMode="auto">
          <a:xfrm>
            <a:off x="1876625" y="190588"/>
            <a:ext cx="7241245" cy="1004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nozare </a:t>
            </a:r>
            <a:br>
              <a:rPr lang="lv-LV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025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izglītības iestādes, kas piedāvā vidējā līmeņa profesionālo izglītību Latvijā</a:t>
            </a:r>
            <a:endParaRPr lang="lv-LV" b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6CDAF3BF-4E4B-36EA-C8E4-ABC25DEC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9" y="1831572"/>
            <a:ext cx="7879222" cy="46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6FED59-D460-94AC-1BA4-3D8B459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16" y="94122"/>
            <a:ext cx="6624084" cy="6078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Zemkopības ministrijas izglītības iestādes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39082E6-10EE-E3A5-DDF9-3DA7052133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28322" y="5612826"/>
            <a:ext cx="304800" cy="304800"/>
          </a:xfrm>
        </p:spPr>
        <p:txBody>
          <a:bodyPr/>
          <a:lstStyle/>
          <a:p>
            <a:pPr>
              <a:defRPr/>
            </a:pPr>
            <a:fld id="{3F145C17-0790-4DE9-9FFF-FF94760C83A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598EA1D4-9174-0060-1666-C24E67A0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19" y="664446"/>
            <a:ext cx="2186050" cy="11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9F345381-5C7D-B836-E52E-3E36D173856F}"/>
              </a:ext>
            </a:extLst>
          </p:cNvPr>
          <p:cNvCxnSpPr>
            <a:cxnSpLocks/>
          </p:cNvCxnSpPr>
          <p:nvPr/>
        </p:nvCxnSpPr>
        <p:spPr>
          <a:xfrm>
            <a:off x="745630" y="2869482"/>
            <a:ext cx="7555637" cy="0"/>
          </a:xfrm>
          <a:prstGeom prst="line">
            <a:avLst/>
          </a:prstGeom>
          <a:ln w="31750">
            <a:solidFill>
              <a:srgbClr val="086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3E7C8F-E497-FA91-8CD7-1EA4934067A4}"/>
              </a:ext>
            </a:extLst>
          </p:cNvPr>
          <p:cNvSpPr txBox="1"/>
          <p:nvPr/>
        </p:nvSpPr>
        <p:spPr>
          <a:xfrm>
            <a:off x="1534633" y="1879490"/>
            <a:ext cx="626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Zinātnes universitāte</a:t>
            </a:r>
          </a:p>
          <a:p>
            <a:pPr algn="ctr"/>
            <a:r>
              <a:rPr lang="lv-LV" sz="2000" b="1" dirty="0">
                <a:solidFill>
                  <a:srgbClr val="0868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Latvijas Biozinātņu un tehnoloģiju universitāte_</a:t>
            </a:r>
            <a:r>
              <a:rPr lang="lv-LV" sz="2800" b="1" dirty="0">
                <a:solidFill>
                  <a:srgbClr val="0868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LBTU</a:t>
            </a:r>
            <a:endParaRPr lang="lv-LV" sz="2000" b="1" dirty="0">
              <a:solidFill>
                <a:srgbClr val="08684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CB837-921A-82F9-921A-3985963AA872}"/>
              </a:ext>
            </a:extLst>
          </p:cNvPr>
          <p:cNvSpPr txBox="1"/>
          <p:nvPr/>
        </p:nvSpPr>
        <p:spPr>
          <a:xfrm>
            <a:off x="545805" y="4641849"/>
            <a:ext cx="29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LBTU kapitālsabiedrība</a:t>
            </a:r>
          </a:p>
          <a:p>
            <a:pPr algn="ctr"/>
            <a:r>
              <a:rPr lang="lv-LV" b="1" dirty="0">
                <a:solidFill>
                  <a:srgbClr val="0BB52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Bulduru tehnikums</a:t>
            </a: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40D4D039-8024-13AE-DB14-A1F51FC02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71" y="2990652"/>
            <a:ext cx="1785760" cy="9516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2F7984-F5E0-2940-DE1B-6B6B1CBEA886}"/>
              </a:ext>
            </a:extLst>
          </p:cNvPr>
          <p:cNvSpPr txBox="1"/>
          <p:nvPr/>
        </p:nvSpPr>
        <p:spPr>
          <a:xfrm>
            <a:off x="5255671" y="4574513"/>
            <a:ext cx="29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LBTU aģentūra</a:t>
            </a:r>
          </a:p>
          <a:p>
            <a:pPr algn="ctr"/>
            <a:r>
              <a:rPr lang="lv-LV" b="1" dirty="0">
                <a:solidFill>
                  <a:srgbClr val="0BB52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Malnavas koledža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C02FB-6D5F-ED0C-FB59-2FF994537F32}"/>
              </a:ext>
            </a:extLst>
          </p:cNvPr>
          <p:cNvSpPr txBox="1"/>
          <p:nvPr/>
        </p:nvSpPr>
        <p:spPr>
          <a:xfrm>
            <a:off x="210525" y="5270176"/>
            <a:ext cx="38915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178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lv-LV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valsts finansētas budžeta vietas vidējā profesionālajā līmenī</a:t>
            </a:r>
            <a:endParaRPr lang="lv-LV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28A89-C6C2-D5EA-9B78-F796F6138B2F}"/>
              </a:ext>
            </a:extLst>
          </p:cNvPr>
          <p:cNvSpPr txBox="1"/>
          <p:nvPr/>
        </p:nvSpPr>
        <p:spPr>
          <a:xfrm>
            <a:off x="4805561" y="5257402"/>
            <a:ext cx="38915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176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lv-LV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valsts finansētas budžeta vietas vidējā profesionālajā līmenī</a:t>
            </a:r>
            <a:endParaRPr lang="lv-LV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70C0D2-4765-B5D0-612C-12B8607CB4F2}"/>
              </a:ext>
            </a:extLst>
          </p:cNvPr>
          <p:cNvSpPr txBox="1"/>
          <p:nvPr/>
        </p:nvSpPr>
        <p:spPr>
          <a:xfrm>
            <a:off x="210525" y="4266736"/>
            <a:ext cx="3891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 </a:t>
            </a:r>
            <a:r>
              <a:rPr lang="lv-LV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2017</a:t>
            </a:r>
            <a:r>
              <a:rPr lang="lv-LV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.gada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48964-ABFC-6A71-2893-554A88644FB6}"/>
              </a:ext>
            </a:extLst>
          </p:cNvPr>
          <p:cNvSpPr txBox="1"/>
          <p:nvPr/>
        </p:nvSpPr>
        <p:spPr>
          <a:xfrm>
            <a:off x="4759844" y="4263470"/>
            <a:ext cx="3891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 </a:t>
            </a:r>
            <a:r>
              <a:rPr lang="lv-LV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  <a:r>
              <a:rPr lang="lv-LV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.gada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9FC20BE-0644-0B4F-FBD3-FFE0B9C65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53" y="2952303"/>
            <a:ext cx="1371592" cy="112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12E70-BD78-EE3E-A561-604BFCC20691}"/>
              </a:ext>
            </a:extLst>
          </p:cNvPr>
          <p:cNvSpPr txBox="1"/>
          <p:nvPr/>
        </p:nvSpPr>
        <p:spPr>
          <a:xfrm>
            <a:off x="4805561" y="6048013"/>
            <a:ext cx="38915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75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lv-LV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valsts finansētas budžeta vietas īsā cikla augstākās izglītības līmenī</a:t>
            </a:r>
            <a:endParaRPr lang="lv-LV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5">
            <a:extLst>
              <a:ext uri="{FF2B5EF4-FFF2-40B4-BE49-F238E27FC236}">
                <a16:creationId xmlns:a16="http://schemas.microsoft.com/office/drawing/2014/main" id="{9D614629-5CD6-83C8-7A79-DE202E28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04" y="3099236"/>
            <a:ext cx="1793688" cy="96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94D33C9-4F44-8AC0-6D43-D32D4FB5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789" y="481369"/>
            <a:ext cx="3765035" cy="2191996"/>
          </a:xfrm>
          <a:prstGeom prst="rect">
            <a:avLst/>
          </a:prstGeom>
        </p:spPr>
      </p:pic>
      <p:sp>
        <p:nvSpPr>
          <p:cNvPr id="8" name="Virsraksts 1">
            <a:extLst>
              <a:ext uri="{FF2B5EF4-FFF2-40B4-BE49-F238E27FC236}">
                <a16:creationId xmlns:a16="http://schemas.microsoft.com/office/drawing/2014/main" id="{3F9C1F89-A684-1E56-C54E-F1CCF3474144}"/>
              </a:ext>
            </a:extLst>
          </p:cNvPr>
          <p:cNvSpPr txBox="1">
            <a:spLocks/>
          </p:cNvSpPr>
          <p:nvPr/>
        </p:nvSpPr>
        <p:spPr bwMode="auto">
          <a:xfrm>
            <a:off x="1876625" y="190588"/>
            <a:ext cx="7241245" cy="8349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zinātne </a:t>
            </a:r>
            <a:br>
              <a:rPr lang="lv-LV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lv-LV" b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39">
            <a:extLst>
              <a:ext uri="{FF2B5EF4-FFF2-40B4-BE49-F238E27FC236}">
                <a16:creationId xmlns:a16="http://schemas.microsoft.com/office/drawing/2014/main" id="{FA19D784-8E6C-6B27-8305-FDA3C78E64B2}"/>
              </a:ext>
            </a:extLst>
          </p:cNvPr>
          <p:cNvSpPr/>
          <p:nvPr/>
        </p:nvSpPr>
        <p:spPr>
          <a:xfrm>
            <a:off x="218853" y="4095186"/>
            <a:ext cx="5173543" cy="2624588"/>
          </a:xfrm>
          <a:prstGeom prst="rect">
            <a:avLst/>
          </a:prstGeom>
          <a:noFill/>
          <a:ln>
            <a:solidFill>
              <a:srgbClr val="44191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E91965F1-0CE4-1E14-828F-EE054D15D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34" y="4332137"/>
            <a:ext cx="1353658" cy="569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CA049C-78E9-9DE4-BB7E-4F706DFC0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489" y="4283091"/>
            <a:ext cx="1215879" cy="594865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02D64737-15BA-AB75-CC4D-7262D9D63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02" y="6017248"/>
            <a:ext cx="1036453" cy="595960"/>
          </a:xfrm>
          <a:prstGeom prst="rect">
            <a:avLst/>
          </a:prstGeom>
        </p:spPr>
      </p:pic>
      <p:pic>
        <p:nvPicPr>
          <p:cNvPr id="21" name="Picture 28">
            <a:extLst>
              <a:ext uri="{FF2B5EF4-FFF2-40B4-BE49-F238E27FC236}">
                <a16:creationId xmlns:a16="http://schemas.microsoft.com/office/drawing/2014/main" id="{B77661D2-516F-B92B-4CA3-027F75939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54" y="5102905"/>
            <a:ext cx="1981200" cy="552450"/>
          </a:xfrm>
          <a:prstGeom prst="rect">
            <a:avLst/>
          </a:prstGeom>
        </p:spPr>
      </p:pic>
      <p:cxnSp>
        <p:nvCxnSpPr>
          <p:cNvPr id="22" name="Straight Connector 36">
            <a:extLst>
              <a:ext uri="{FF2B5EF4-FFF2-40B4-BE49-F238E27FC236}">
                <a16:creationId xmlns:a16="http://schemas.microsoft.com/office/drawing/2014/main" id="{6655439B-ABD2-D809-931C-D17BDA6DBE0B}"/>
              </a:ext>
            </a:extLst>
          </p:cNvPr>
          <p:cNvCxnSpPr>
            <a:cxnSpLocks/>
          </p:cNvCxnSpPr>
          <p:nvPr/>
        </p:nvCxnSpPr>
        <p:spPr>
          <a:xfrm>
            <a:off x="236345" y="3136545"/>
            <a:ext cx="8467947" cy="7254"/>
          </a:xfrm>
          <a:prstGeom prst="line">
            <a:avLst/>
          </a:prstGeom>
          <a:ln w="38100">
            <a:solidFill>
              <a:srgbClr val="4419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1">
            <a:extLst>
              <a:ext uri="{FF2B5EF4-FFF2-40B4-BE49-F238E27FC236}">
                <a16:creationId xmlns:a16="http://schemas.microsoft.com/office/drawing/2014/main" id="{155FEAB5-B268-62BE-EFF7-F646347E2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2377" y="3997660"/>
            <a:ext cx="2110866" cy="734795"/>
          </a:xfrm>
          <a:prstGeom prst="rect">
            <a:avLst/>
          </a:prstGeom>
        </p:spPr>
      </p:pic>
      <p:pic>
        <p:nvPicPr>
          <p:cNvPr id="26" name="Picture 48">
            <a:extLst>
              <a:ext uri="{FF2B5EF4-FFF2-40B4-BE49-F238E27FC236}">
                <a16:creationId xmlns:a16="http://schemas.microsoft.com/office/drawing/2014/main" id="{7E783677-6CFD-1248-3EDC-5AC92828A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3639" y="5011297"/>
            <a:ext cx="1581150" cy="685800"/>
          </a:xfrm>
          <a:prstGeom prst="rect">
            <a:avLst/>
          </a:prstGeom>
        </p:spPr>
      </p:pic>
      <p:pic>
        <p:nvPicPr>
          <p:cNvPr id="30" name="Attēls 29">
            <a:extLst>
              <a:ext uri="{FF2B5EF4-FFF2-40B4-BE49-F238E27FC236}">
                <a16:creationId xmlns:a16="http://schemas.microsoft.com/office/drawing/2014/main" id="{5247D02D-B389-B9AB-D2F5-0727F3333F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048" y="5937287"/>
            <a:ext cx="937230" cy="765559"/>
          </a:xfrm>
          <a:prstGeom prst="rect">
            <a:avLst/>
          </a:prstGeom>
        </p:spPr>
      </p:pic>
      <p:pic>
        <p:nvPicPr>
          <p:cNvPr id="33" name="Attēls 32">
            <a:extLst>
              <a:ext uri="{FF2B5EF4-FFF2-40B4-BE49-F238E27FC236}">
                <a16:creationId xmlns:a16="http://schemas.microsoft.com/office/drawing/2014/main" id="{262AC03D-0B37-2C9C-3540-3BE110A23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7307" y="5325446"/>
            <a:ext cx="942975" cy="11049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EB76EE7-8DA0-815F-0F68-3BD1FAB09076}"/>
              </a:ext>
            </a:extLst>
          </p:cNvPr>
          <p:cNvSpPr txBox="1"/>
          <p:nvPr/>
        </p:nvSpPr>
        <p:spPr>
          <a:xfrm>
            <a:off x="3376088" y="2315254"/>
            <a:ext cx="1680655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lv-LV" sz="1800" b="1" dirty="0">
                <a:solidFill>
                  <a:srgbClr val="441918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ZEMKOPĪBAS </a:t>
            </a:r>
            <a:endParaRPr lang="lv-LV" sz="1800" dirty="0">
              <a:solidFill>
                <a:srgbClr val="441918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</a:endParaRPr>
          </a:p>
          <a:p>
            <a:pPr algn="r"/>
            <a:r>
              <a:rPr lang="lv-LV" sz="2300" dirty="0">
                <a:solidFill>
                  <a:srgbClr val="441918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MINISTRIJA</a:t>
            </a:r>
            <a:endParaRPr lang="lv-LV" sz="2300" dirty="0">
              <a:solidFill>
                <a:srgbClr val="441918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5654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9423</TotalTime>
  <Words>352</Words>
  <Application>Microsoft Office PowerPoint</Application>
  <PresentationFormat>Slaidrāde ekrānā (4:3)</PresentationFormat>
  <Paragraphs>70</Paragraphs>
  <Slides>13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10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4" baseType="lpstr">
      <vt:lpstr>Abadi Extra Light</vt:lpstr>
      <vt:lpstr>Aptos</vt:lpstr>
      <vt:lpstr>Aptos Display</vt:lpstr>
      <vt:lpstr>Arial</vt:lpstr>
      <vt:lpstr>Calibri</vt:lpstr>
      <vt:lpstr>Calibri Light</vt:lpstr>
      <vt:lpstr>Segoe UI Light</vt:lpstr>
      <vt:lpstr>Source Sans Pro Light</vt:lpstr>
      <vt:lpstr>Times New Roman</vt:lpstr>
      <vt:lpstr>Verdana</vt:lpstr>
      <vt:lpstr>89_Prezentacija_templateLV</vt:lpstr>
      <vt:lpstr>Lauksaimniecības, tai skaitā dārzkopības izglītība Zemkopības ministrijas acīm     Dārzkopības konference  2025.gada 14.februārī </vt:lpstr>
      <vt:lpstr>PowerPoint prezentācija</vt:lpstr>
      <vt:lpstr>Lauku saimniecību vadītāju izglītība</vt:lpstr>
      <vt:lpstr>Nākotne…..</vt:lpstr>
      <vt:lpstr>PowerPoint prezentācija</vt:lpstr>
      <vt:lpstr>Lauksaimniecības nozares struktūrā iekļauto profesiju karte</vt:lpstr>
      <vt:lpstr>PowerPoint prezentācija</vt:lpstr>
      <vt:lpstr>Zemkopības ministrijas izglītības iestādes</vt:lpstr>
      <vt:lpstr>PowerPoint prezentācija</vt:lpstr>
      <vt:lpstr>Partneris nozares zināšanu vairošanā</vt:lpstr>
      <vt:lpstr>Izaicinājumi </vt:lpstr>
      <vt:lpstr>Aktualitātes 2025.gadā  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Jānis Šnakšis</cp:lastModifiedBy>
  <cp:revision>264</cp:revision>
  <cp:lastPrinted>2022-05-31T05:23:27Z</cp:lastPrinted>
  <dcterms:created xsi:type="dcterms:W3CDTF">2014-11-20T14:46:47Z</dcterms:created>
  <dcterms:modified xsi:type="dcterms:W3CDTF">2025-02-14T06:32:05Z</dcterms:modified>
</cp:coreProperties>
</file>